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9"/>
  </p:notesMasterIdLst>
  <p:sldIdLst>
    <p:sldId id="256" r:id="rId3"/>
    <p:sldId id="257" r:id="rId4"/>
    <p:sldId id="268" r:id="rId5"/>
    <p:sldId id="269" r:id="rId6"/>
    <p:sldId id="262" r:id="rId7"/>
    <p:sldId id="270" r:id="rId8"/>
    <p:sldId id="259" r:id="rId9"/>
    <p:sldId id="263" r:id="rId10"/>
    <p:sldId id="260" r:id="rId11"/>
    <p:sldId id="297" r:id="rId12"/>
    <p:sldId id="298" r:id="rId13"/>
    <p:sldId id="265" r:id="rId14"/>
    <p:sldId id="306" r:id="rId15"/>
    <p:sldId id="301" r:id="rId16"/>
    <p:sldId id="307" r:id="rId17"/>
    <p:sldId id="308" r:id="rId18"/>
    <p:sldId id="300" r:id="rId19"/>
    <p:sldId id="302" r:id="rId20"/>
    <p:sldId id="303" r:id="rId21"/>
    <p:sldId id="304" r:id="rId22"/>
    <p:sldId id="305" r:id="rId23"/>
    <p:sldId id="309" r:id="rId24"/>
    <p:sldId id="310" r:id="rId25"/>
    <p:sldId id="311" r:id="rId26"/>
    <p:sldId id="312" r:id="rId27"/>
    <p:sldId id="313" r:id="rId28"/>
    <p:sldId id="314" r:id="rId29"/>
    <p:sldId id="315" r:id="rId30"/>
    <p:sldId id="299" r:id="rId31"/>
    <p:sldId id="335" r:id="rId32"/>
    <p:sldId id="327" r:id="rId33"/>
    <p:sldId id="336" r:id="rId34"/>
    <p:sldId id="328" r:id="rId35"/>
    <p:sldId id="330" r:id="rId36"/>
    <p:sldId id="332" r:id="rId37"/>
    <p:sldId id="334" r:id="rId38"/>
    <p:sldId id="333" r:id="rId39"/>
    <p:sldId id="337" r:id="rId40"/>
    <p:sldId id="319" r:id="rId41"/>
    <p:sldId id="323"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1" r:id="rId60"/>
    <p:sldId id="292" r:id="rId61"/>
    <p:sldId id="293" r:id="rId62"/>
    <p:sldId id="272" r:id="rId63"/>
    <p:sldId id="296" r:id="rId64"/>
    <p:sldId id="322" r:id="rId65"/>
    <p:sldId id="321" r:id="rId66"/>
    <p:sldId id="320" r:id="rId67"/>
    <p:sldId id="324" r:id="rId68"/>
    <p:sldId id="325" r:id="rId69"/>
    <p:sldId id="326" r:id="rId70"/>
    <p:sldId id="317" r:id="rId71"/>
    <p:sldId id="316" r:id="rId72"/>
    <p:sldId id="318" r:id="rId73"/>
    <p:sldId id="331" r:id="rId74"/>
    <p:sldId id="338" r:id="rId75"/>
    <p:sldId id="339" r:id="rId76"/>
    <p:sldId id="340" r:id="rId77"/>
    <p:sldId id="341" r:id="rId78"/>
    <p:sldId id="342" r:id="rId79"/>
    <p:sldId id="344" r:id="rId80"/>
    <p:sldId id="343" r:id="rId81"/>
    <p:sldId id="347" r:id="rId82"/>
    <p:sldId id="345" r:id="rId83"/>
    <p:sldId id="348" r:id="rId84"/>
    <p:sldId id="349" r:id="rId85"/>
    <p:sldId id="350" r:id="rId86"/>
    <p:sldId id="346" r:id="rId87"/>
    <p:sldId id="351" r:id="rId88"/>
    <p:sldId id="352" r:id="rId89"/>
    <p:sldId id="353" r:id="rId90"/>
    <p:sldId id="354" r:id="rId91"/>
    <p:sldId id="355" r:id="rId92"/>
    <p:sldId id="356" r:id="rId93"/>
    <p:sldId id="357" r:id="rId94"/>
    <p:sldId id="358" r:id="rId95"/>
    <p:sldId id="261" r:id="rId96"/>
    <p:sldId id="359" r:id="rId97"/>
    <p:sldId id="266" r:id="rId98"/>
    <p:sldId id="267" r:id="rId99"/>
    <p:sldId id="360" r:id="rId100"/>
    <p:sldId id="361" r:id="rId101"/>
    <p:sldId id="362" r:id="rId102"/>
    <p:sldId id="363" r:id="rId103"/>
    <p:sldId id="364" r:id="rId104"/>
    <p:sldId id="365" r:id="rId105"/>
    <p:sldId id="366" r:id="rId106"/>
    <p:sldId id="368" r:id="rId107"/>
    <p:sldId id="369" r:id="rId108"/>
    <p:sldId id="370" r:id="rId109"/>
    <p:sldId id="371" r:id="rId110"/>
    <p:sldId id="367" r:id="rId111"/>
    <p:sldId id="372" r:id="rId112"/>
    <p:sldId id="373" r:id="rId113"/>
    <p:sldId id="376" r:id="rId114"/>
    <p:sldId id="374" r:id="rId115"/>
    <p:sldId id="375"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6" r:id="rId134"/>
    <p:sldId id="397" r:id="rId135"/>
    <p:sldId id="398" r:id="rId136"/>
    <p:sldId id="394" r:id="rId137"/>
    <p:sldId id="395"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71EC57-EB78-41AD-8FE3-56FC3DB82FEB}">
          <p14:sldIdLst>
            <p14:sldId id="256"/>
            <p14:sldId id="257"/>
            <p14:sldId id="268"/>
            <p14:sldId id="269"/>
            <p14:sldId id="262"/>
            <p14:sldId id="270"/>
            <p14:sldId id="259"/>
            <p14:sldId id="263"/>
            <p14:sldId id="260"/>
            <p14:sldId id="297"/>
            <p14:sldId id="298"/>
            <p14:sldId id="265"/>
            <p14:sldId id="306"/>
            <p14:sldId id="301"/>
            <p14:sldId id="307"/>
            <p14:sldId id="308"/>
            <p14:sldId id="300"/>
            <p14:sldId id="302"/>
            <p14:sldId id="303"/>
            <p14:sldId id="304"/>
            <p14:sldId id="305"/>
            <p14:sldId id="309"/>
            <p14:sldId id="310"/>
            <p14:sldId id="311"/>
            <p14:sldId id="312"/>
            <p14:sldId id="313"/>
            <p14:sldId id="314"/>
            <p14:sldId id="315"/>
            <p14:sldId id="299"/>
            <p14:sldId id="335"/>
            <p14:sldId id="327"/>
            <p14:sldId id="336"/>
            <p14:sldId id="328"/>
            <p14:sldId id="330"/>
            <p14:sldId id="332"/>
            <p14:sldId id="334"/>
            <p14:sldId id="333"/>
            <p14:sldId id="337"/>
            <p14:sldId id="319"/>
            <p14:sldId id="323"/>
            <p14:sldId id="273"/>
            <p14:sldId id="274"/>
            <p14:sldId id="275"/>
            <p14:sldId id="276"/>
            <p14:sldId id="277"/>
            <p14:sldId id="278"/>
            <p14:sldId id="279"/>
            <p14:sldId id="280"/>
            <p14:sldId id="281"/>
            <p14:sldId id="282"/>
            <p14:sldId id="283"/>
            <p14:sldId id="284"/>
            <p14:sldId id="285"/>
            <p14:sldId id="286"/>
            <p14:sldId id="287"/>
            <p14:sldId id="288"/>
            <p14:sldId id="289"/>
            <p14:sldId id="291"/>
            <p14:sldId id="292"/>
            <p14:sldId id="293"/>
            <p14:sldId id="272"/>
            <p14:sldId id="296"/>
          </p14:sldIdLst>
        </p14:section>
        <p14:section name="Untitled Section" id="{00C7FC23-A10C-4687-AE76-36A1336753BC}">
          <p14:sldIdLst/>
        </p14:section>
        <p14:section name="Untitled Section" id="{20A42C4D-A1A3-4DDC-8308-A5A30754B596}">
          <p14:sldIdLst/>
        </p14:section>
        <p14:section name="Untitled Section" id="{D0D9738A-EC55-48B1-8C7A-A2168C4D8AB2}">
          <p14:sldIdLst>
            <p14:sldId id="322"/>
            <p14:sldId id="321"/>
            <p14:sldId id="320"/>
            <p14:sldId id="324"/>
            <p14:sldId id="325"/>
            <p14:sldId id="326"/>
            <p14:sldId id="317"/>
            <p14:sldId id="316"/>
            <p14:sldId id="318"/>
            <p14:sldId id="331"/>
            <p14:sldId id="338"/>
            <p14:sldId id="339"/>
            <p14:sldId id="340"/>
            <p14:sldId id="341"/>
            <p14:sldId id="342"/>
            <p14:sldId id="344"/>
            <p14:sldId id="343"/>
            <p14:sldId id="347"/>
            <p14:sldId id="345"/>
            <p14:sldId id="348"/>
            <p14:sldId id="349"/>
            <p14:sldId id="350"/>
            <p14:sldId id="346"/>
            <p14:sldId id="351"/>
            <p14:sldId id="352"/>
            <p14:sldId id="353"/>
            <p14:sldId id="354"/>
            <p14:sldId id="355"/>
            <p14:sldId id="356"/>
            <p14:sldId id="357"/>
            <p14:sldId id="358"/>
            <p14:sldId id="261"/>
            <p14:sldId id="359"/>
            <p14:sldId id="266"/>
            <p14:sldId id="267"/>
            <p14:sldId id="360"/>
            <p14:sldId id="361"/>
            <p14:sldId id="362"/>
            <p14:sldId id="363"/>
            <p14:sldId id="364"/>
            <p14:sldId id="365"/>
            <p14:sldId id="366"/>
            <p14:sldId id="368"/>
            <p14:sldId id="369"/>
            <p14:sldId id="370"/>
            <p14:sldId id="371"/>
            <p14:sldId id="367"/>
            <p14:sldId id="372"/>
            <p14:sldId id="373"/>
            <p14:sldId id="376"/>
            <p14:sldId id="374"/>
            <p14:sldId id="375"/>
            <p14:sldId id="377"/>
            <p14:sldId id="378"/>
            <p14:sldId id="379"/>
            <p14:sldId id="380"/>
            <p14:sldId id="381"/>
            <p14:sldId id="382"/>
            <p14:sldId id="383"/>
            <p14:sldId id="384"/>
            <p14:sldId id="385"/>
            <p14:sldId id="386"/>
            <p14:sldId id="387"/>
            <p14:sldId id="388"/>
            <p14:sldId id="389"/>
            <p14:sldId id="390"/>
            <p14:sldId id="391"/>
            <p14:sldId id="392"/>
            <p14:sldId id="393"/>
            <p14:sldId id="396"/>
            <p14:sldId id="397"/>
            <p14:sldId id="398"/>
            <p14:sldId id="394"/>
            <p14:sldId id="3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varScale="1">
        <p:scale>
          <a:sx n="77" d="100"/>
          <a:sy n="77" d="100"/>
        </p:scale>
        <p:origin x="835" y="67"/>
      </p:cViewPr>
      <p:guideLst/>
    </p:cSldViewPr>
  </p:slideViewPr>
  <p:notesTextViewPr>
    <p:cViewPr>
      <p:scale>
        <a:sx n="1" d="1"/>
        <a:sy n="1" d="1"/>
      </p:scale>
      <p:origin x="0" y="0"/>
    </p:cViewPr>
  </p:notesTextViewPr>
  <p:sorterViewPr>
    <p:cViewPr>
      <p:scale>
        <a:sx n="75" d="100"/>
        <a:sy n="75" d="100"/>
      </p:scale>
      <p:origin x="0" y="-89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microsoft.com/office/2016/11/relationships/changesInfo" Target="changesInfos/changesInfo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ithra S" userId="954f015ef268dd7b" providerId="LiveId" clId="{BB118236-4ECA-46FA-B4EB-4EF36CD30524}"/>
    <pc:docChg chg="addSld modSld modSection">
      <pc:chgData name="Pavithra S" userId="954f015ef268dd7b" providerId="LiveId" clId="{BB118236-4ECA-46FA-B4EB-4EF36CD30524}" dt="2025-09-14T07:47:17.432" v="19" actId="20577"/>
      <pc:docMkLst>
        <pc:docMk/>
      </pc:docMkLst>
      <pc:sldChg chg="addSp delSp modSp new mod">
        <pc:chgData name="Pavithra S" userId="954f015ef268dd7b" providerId="LiveId" clId="{BB118236-4ECA-46FA-B4EB-4EF36CD30524}" dt="2025-09-14T04:51:10.655" v="3" actId="22"/>
        <pc:sldMkLst>
          <pc:docMk/>
          <pc:sldMk cId="640859371" sldId="396"/>
        </pc:sldMkLst>
        <pc:spChg chg="del">
          <ac:chgData name="Pavithra S" userId="954f015ef268dd7b" providerId="LiveId" clId="{BB118236-4ECA-46FA-B4EB-4EF36CD30524}" dt="2025-09-14T04:51:10.655" v="3" actId="22"/>
          <ac:spMkLst>
            <pc:docMk/>
            <pc:sldMk cId="640859371" sldId="396"/>
            <ac:spMk id="3" creationId="{2BA779CF-9C6F-A53B-9376-E7B68DE5491B}"/>
          </ac:spMkLst>
        </pc:spChg>
        <pc:picChg chg="add mod ord">
          <ac:chgData name="Pavithra S" userId="954f015ef268dd7b" providerId="LiveId" clId="{BB118236-4ECA-46FA-B4EB-4EF36CD30524}" dt="2025-09-14T04:51:10.655" v="3" actId="22"/>
          <ac:picMkLst>
            <pc:docMk/>
            <pc:sldMk cId="640859371" sldId="396"/>
            <ac:picMk id="5" creationId="{827E4703-B9FC-4E0A-060F-76C7E785DE36}"/>
          </ac:picMkLst>
        </pc:picChg>
      </pc:sldChg>
      <pc:sldChg chg="addSp modSp new mod">
        <pc:chgData name="Pavithra S" userId="954f015ef268dd7b" providerId="LiveId" clId="{BB118236-4ECA-46FA-B4EB-4EF36CD30524}" dt="2025-09-14T04:51:39.096" v="6" actId="1076"/>
        <pc:sldMkLst>
          <pc:docMk/>
          <pc:sldMk cId="2935884063" sldId="397"/>
        </pc:sldMkLst>
        <pc:picChg chg="add mod">
          <ac:chgData name="Pavithra S" userId="954f015ef268dd7b" providerId="LiveId" clId="{BB118236-4ECA-46FA-B4EB-4EF36CD30524}" dt="2025-09-14T04:51:39.096" v="6" actId="1076"/>
          <ac:picMkLst>
            <pc:docMk/>
            <pc:sldMk cId="2935884063" sldId="397"/>
            <ac:picMk id="5" creationId="{1E47F8E3-8B07-3370-6300-756ED208E000}"/>
          </ac:picMkLst>
        </pc:picChg>
      </pc:sldChg>
      <pc:sldChg chg="addSp delSp modSp new mod">
        <pc:chgData name="Pavithra S" userId="954f015ef268dd7b" providerId="LiveId" clId="{BB118236-4ECA-46FA-B4EB-4EF36CD30524}" dt="2025-09-14T07:47:17.432" v="19" actId="20577"/>
        <pc:sldMkLst>
          <pc:docMk/>
          <pc:sldMk cId="3267842339" sldId="398"/>
        </pc:sldMkLst>
        <pc:spChg chg="mod">
          <ac:chgData name="Pavithra S" userId="954f015ef268dd7b" providerId="LiveId" clId="{BB118236-4ECA-46FA-B4EB-4EF36CD30524}" dt="2025-09-14T07:47:17.432" v="19" actId="20577"/>
          <ac:spMkLst>
            <pc:docMk/>
            <pc:sldMk cId="3267842339" sldId="398"/>
            <ac:spMk id="2" creationId="{69B5EE38-3FE2-DA8E-8A36-BB5C84612C83}"/>
          </ac:spMkLst>
        </pc:spChg>
        <pc:spChg chg="del">
          <ac:chgData name="Pavithra S" userId="954f015ef268dd7b" providerId="LiveId" clId="{BB118236-4ECA-46FA-B4EB-4EF36CD30524}" dt="2025-09-14T04:53:02.520" v="7" actId="22"/>
          <ac:spMkLst>
            <pc:docMk/>
            <pc:sldMk cId="3267842339" sldId="398"/>
            <ac:spMk id="3" creationId="{F7F832A5-DB0C-9DED-1FB3-32B2D0D7D051}"/>
          </ac:spMkLst>
        </pc:spChg>
        <pc:picChg chg="add mod ord">
          <ac:chgData name="Pavithra S" userId="954f015ef268dd7b" providerId="LiveId" clId="{BB118236-4ECA-46FA-B4EB-4EF36CD30524}" dt="2025-09-14T04:53:02.520" v="7" actId="22"/>
          <ac:picMkLst>
            <pc:docMk/>
            <pc:sldMk cId="3267842339" sldId="398"/>
            <ac:picMk id="5" creationId="{CFC95066-38D9-1D7E-2D6A-8FFBBC2815A2}"/>
          </ac:picMkLst>
        </pc:picChg>
      </pc:sldChg>
    </pc:docChg>
  </pc:docChgLst>
  <pc:docChgLst>
    <pc:chgData name="Pavithra S" userId="954f015ef268dd7b" providerId="LiveId" clId="{2B10824A-3E77-45DB-A401-45B0DA9880A7}"/>
    <pc:docChg chg="undo custSel addSld delSld modSld sldOrd addSection modSection">
      <pc:chgData name="Pavithra S" userId="954f015ef268dd7b" providerId="LiveId" clId="{2B10824A-3E77-45DB-A401-45B0DA9880A7}" dt="2025-08-02T09:06:21.830" v="6484" actId="20577"/>
      <pc:docMkLst>
        <pc:docMk/>
      </pc:docMkLst>
      <pc:sldChg chg="modSp mod">
        <pc:chgData name="Pavithra S" userId="954f015ef268dd7b" providerId="LiveId" clId="{2B10824A-3E77-45DB-A401-45B0DA9880A7}" dt="2024-07-12T12:46:20.330" v="756" actId="27636"/>
        <pc:sldMkLst>
          <pc:docMk/>
          <pc:sldMk cId="3745757176" sldId="257"/>
        </pc:sldMkLst>
      </pc:sldChg>
      <pc:sldChg chg="del">
        <pc:chgData name="Pavithra S" userId="954f015ef268dd7b" providerId="LiveId" clId="{2B10824A-3E77-45DB-A401-45B0DA9880A7}" dt="2024-07-12T12:48:42.254" v="757" actId="2696"/>
        <pc:sldMkLst>
          <pc:docMk/>
          <pc:sldMk cId="2429629348" sldId="258"/>
        </pc:sldMkLst>
      </pc:sldChg>
      <pc:sldChg chg="addSp delSp modSp mod ord">
        <pc:chgData name="Pavithra S" userId="954f015ef268dd7b" providerId="LiveId" clId="{2B10824A-3E77-45DB-A401-45B0DA9880A7}" dt="2024-07-12T12:25:35.818" v="737" actId="1076"/>
        <pc:sldMkLst>
          <pc:docMk/>
          <pc:sldMk cId="3906486959" sldId="259"/>
        </pc:sldMkLst>
      </pc:sldChg>
      <pc:sldChg chg="ord">
        <pc:chgData name="Pavithra S" userId="954f015ef268dd7b" providerId="LiveId" clId="{2B10824A-3E77-45DB-A401-45B0DA9880A7}" dt="2024-08-05T13:36:45.596" v="5124"/>
        <pc:sldMkLst>
          <pc:docMk/>
          <pc:sldMk cId="2615503018" sldId="261"/>
        </pc:sldMkLst>
      </pc:sldChg>
      <pc:sldChg chg="modSp mod">
        <pc:chgData name="Pavithra S" userId="954f015ef268dd7b" providerId="LiveId" clId="{2B10824A-3E77-45DB-A401-45B0DA9880A7}" dt="2024-07-12T12:20:17.976" v="728" actId="20577"/>
        <pc:sldMkLst>
          <pc:docMk/>
          <pc:sldMk cId="475100160" sldId="262"/>
        </pc:sldMkLst>
      </pc:sldChg>
      <pc:sldChg chg="addSp delSp modSp mod">
        <pc:chgData name="Pavithra S" userId="954f015ef268dd7b" providerId="LiveId" clId="{2B10824A-3E77-45DB-A401-45B0DA9880A7}" dt="2024-07-06T15:47:15.847" v="724" actId="14100"/>
        <pc:sldMkLst>
          <pc:docMk/>
          <pc:sldMk cId="2908013300" sldId="263"/>
        </pc:sldMkLst>
      </pc:sldChg>
      <pc:sldChg chg="del">
        <pc:chgData name="Pavithra S" userId="954f015ef268dd7b" providerId="LiveId" clId="{2B10824A-3E77-45DB-A401-45B0DA9880A7}" dt="2024-07-13T08:46:18.911" v="1325" actId="47"/>
        <pc:sldMkLst>
          <pc:docMk/>
          <pc:sldMk cId="1465807560" sldId="264"/>
        </pc:sldMkLst>
      </pc:sldChg>
      <pc:sldChg chg="addSp delSp modSp mod">
        <pc:chgData name="Pavithra S" userId="954f015ef268dd7b" providerId="LiveId" clId="{2B10824A-3E77-45DB-A401-45B0DA9880A7}" dt="2024-06-26T07:12:08.963" v="284" actId="20577"/>
        <pc:sldMkLst>
          <pc:docMk/>
          <pc:sldMk cId="696245298" sldId="265"/>
        </pc:sldMkLst>
      </pc:sldChg>
      <pc:sldChg chg="addSp delSp modSp mod">
        <pc:chgData name="Pavithra S" userId="954f015ef268dd7b" providerId="LiveId" clId="{2B10824A-3E77-45DB-A401-45B0DA9880A7}" dt="2024-06-26T14:44:56.257" v="314" actId="1076"/>
        <pc:sldMkLst>
          <pc:docMk/>
          <pc:sldMk cId="3097512784" sldId="266"/>
        </pc:sldMkLst>
      </pc:sldChg>
      <pc:sldChg chg="modSp mod">
        <pc:chgData name="Pavithra S" userId="954f015ef268dd7b" providerId="LiveId" clId="{2B10824A-3E77-45DB-A401-45B0DA9880A7}" dt="2024-08-23T04:33:08.784" v="5213" actId="20577"/>
        <pc:sldMkLst>
          <pc:docMk/>
          <pc:sldMk cId="3236516364" sldId="267"/>
        </pc:sldMkLst>
      </pc:sldChg>
      <pc:sldChg chg="addSp delSp modSp new mod">
        <pc:chgData name="Pavithra S" userId="954f015ef268dd7b" providerId="LiveId" clId="{2B10824A-3E77-45DB-A401-45B0DA9880A7}" dt="2024-07-06T13:40:17.997" v="392" actId="14100"/>
        <pc:sldMkLst>
          <pc:docMk/>
          <pc:sldMk cId="2959194010" sldId="268"/>
        </pc:sldMkLst>
      </pc:sldChg>
      <pc:sldChg chg="addSp delSp modSp new mod">
        <pc:chgData name="Pavithra S" userId="954f015ef268dd7b" providerId="LiveId" clId="{2B10824A-3E77-45DB-A401-45B0DA9880A7}" dt="2024-07-06T13:53:07.074" v="427" actId="14100"/>
        <pc:sldMkLst>
          <pc:docMk/>
          <pc:sldMk cId="3530181647" sldId="269"/>
        </pc:sldMkLst>
      </pc:sldChg>
      <pc:sldChg chg="new del">
        <pc:chgData name="Pavithra S" userId="954f015ef268dd7b" providerId="LiveId" clId="{2B10824A-3E77-45DB-A401-45B0DA9880A7}" dt="2024-07-06T14:15:53.235" v="429" actId="2696"/>
        <pc:sldMkLst>
          <pc:docMk/>
          <pc:sldMk cId="2086221842" sldId="270"/>
        </pc:sldMkLst>
      </pc:sldChg>
      <pc:sldChg chg="addSp delSp modSp new mod">
        <pc:chgData name="Pavithra S" userId="954f015ef268dd7b" providerId="LiveId" clId="{2B10824A-3E77-45DB-A401-45B0DA9880A7}" dt="2024-07-06T14:30:08.218" v="608" actId="1076"/>
        <pc:sldMkLst>
          <pc:docMk/>
          <pc:sldMk cId="3854930751" sldId="270"/>
        </pc:sldMkLst>
      </pc:sldChg>
      <pc:sldChg chg="addSp modSp new del mod">
        <pc:chgData name="Pavithra S" userId="954f015ef268dd7b" providerId="LiveId" clId="{2B10824A-3E77-45DB-A401-45B0DA9880A7}" dt="2024-07-13T07:56:07.902" v="1182" actId="47"/>
        <pc:sldMkLst>
          <pc:docMk/>
          <pc:sldMk cId="3932754558" sldId="271"/>
        </pc:sldMkLst>
      </pc:sldChg>
      <pc:sldChg chg="addSp delSp modSp new mod ord">
        <pc:chgData name="Pavithra S" userId="954f015ef268dd7b" providerId="LiveId" clId="{2B10824A-3E77-45DB-A401-45B0DA9880A7}" dt="2024-07-13T09:05:06.756" v="1687" actId="20577"/>
        <pc:sldMkLst>
          <pc:docMk/>
          <pc:sldMk cId="1989699127" sldId="272"/>
        </pc:sldMkLst>
      </pc:sldChg>
      <pc:sldChg chg="addSp modSp new mod">
        <pc:chgData name="Pavithra S" userId="954f015ef268dd7b" providerId="LiveId" clId="{2B10824A-3E77-45DB-A401-45B0DA9880A7}" dt="2024-07-13T08:47:35.807" v="1361" actId="20577"/>
        <pc:sldMkLst>
          <pc:docMk/>
          <pc:sldMk cId="3325688001" sldId="273"/>
        </pc:sldMkLst>
      </pc:sldChg>
      <pc:sldChg chg="addSp modSp new mod">
        <pc:chgData name="Pavithra S" userId="954f015ef268dd7b" providerId="LiveId" clId="{2B10824A-3E77-45DB-A401-45B0DA9880A7}" dt="2024-07-13T08:47:56.987" v="1371" actId="20577"/>
        <pc:sldMkLst>
          <pc:docMk/>
          <pc:sldMk cId="4144431555" sldId="274"/>
        </pc:sldMkLst>
      </pc:sldChg>
      <pc:sldChg chg="addSp modSp new mod">
        <pc:chgData name="Pavithra S" userId="954f015ef268dd7b" providerId="LiveId" clId="{2B10824A-3E77-45DB-A401-45B0DA9880A7}" dt="2024-07-13T08:48:09.983" v="1393" actId="20577"/>
        <pc:sldMkLst>
          <pc:docMk/>
          <pc:sldMk cId="1326081432" sldId="275"/>
        </pc:sldMkLst>
      </pc:sldChg>
      <pc:sldChg chg="addSp modSp new mod">
        <pc:chgData name="Pavithra S" userId="954f015ef268dd7b" providerId="LiveId" clId="{2B10824A-3E77-45DB-A401-45B0DA9880A7}" dt="2024-07-13T08:58:05.300" v="1625" actId="20577"/>
        <pc:sldMkLst>
          <pc:docMk/>
          <pc:sldMk cId="540246542" sldId="276"/>
        </pc:sldMkLst>
      </pc:sldChg>
      <pc:sldChg chg="addSp modSp new mod">
        <pc:chgData name="Pavithra S" userId="954f015ef268dd7b" providerId="LiveId" clId="{2B10824A-3E77-45DB-A401-45B0DA9880A7}" dt="2024-07-13T08:48:51.726" v="1435" actId="1076"/>
        <pc:sldMkLst>
          <pc:docMk/>
          <pc:sldMk cId="2342894518" sldId="277"/>
        </pc:sldMkLst>
      </pc:sldChg>
      <pc:sldChg chg="addSp modSp new mod">
        <pc:chgData name="Pavithra S" userId="954f015ef268dd7b" providerId="LiveId" clId="{2B10824A-3E77-45DB-A401-45B0DA9880A7}" dt="2024-07-13T08:49:08.099" v="1446" actId="20577"/>
        <pc:sldMkLst>
          <pc:docMk/>
          <pc:sldMk cId="4141541391" sldId="278"/>
        </pc:sldMkLst>
      </pc:sldChg>
      <pc:sldChg chg="addSp modSp new mod">
        <pc:chgData name="Pavithra S" userId="954f015ef268dd7b" providerId="LiveId" clId="{2B10824A-3E77-45DB-A401-45B0DA9880A7}" dt="2024-07-13T08:49:19.336" v="1456" actId="20577"/>
        <pc:sldMkLst>
          <pc:docMk/>
          <pc:sldMk cId="3060524676" sldId="279"/>
        </pc:sldMkLst>
      </pc:sldChg>
      <pc:sldChg chg="addSp modSp new mod">
        <pc:chgData name="Pavithra S" userId="954f015ef268dd7b" providerId="LiveId" clId="{2B10824A-3E77-45DB-A401-45B0DA9880A7}" dt="2024-07-13T08:49:30.520" v="1470" actId="20577"/>
        <pc:sldMkLst>
          <pc:docMk/>
          <pc:sldMk cId="4007407112" sldId="280"/>
        </pc:sldMkLst>
      </pc:sldChg>
      <pc:sldChg chg="addSp modSp new mod">
        <pc:chgData name="Pavithra S" userId="954f015ef268dd7b" providerId="LiveId" clId="{2B10824A-3E77-45DB-A401-45B0DA9880A7}" dt="2024-07-13T08:49:42.647" v="1484" actId="20577"/>
        <pc:sldMkLst>
          <pc:docMk/>
          <pc:sldMk cId="2224260168" sldId="281"/>
        </pc:sldMkLst>
      </pc:sldChg>
      <pc:sldChg chg="addSp modSp new mod">
        <pc:chgData name="Pavithra S" userId="954f015ef268dd7b" providerId="LiveId" clId="{2B10824A-3E77-45DB-A401-45B0DA9880A7}" dt="2024-07-13T08:49:56.398" v="1500" actId="20577"/>
        <pc:sldMkLst>
          <pc:docMk/>
          <pc:sldMk cId="4052957437" sldId="282"/>
        </pc:sldMkLst>
      </pc:sldChg>
      <pc:sldChg chg="addSp modSp new mod">
        <pc:chgData name="Pavithra S" userId="954f015ef268dd7b" providerId="LiveId" clId="{2B10824A-3E77-45DB-A401-45B0DA9880A7}" dt="2024-07-20T06:57:14.995" v="2512" actId="1036"/>
        <pc:sldMkLst>
          <pc:docMk/>
          <pc:sldMk cId="924582479" sldId="283"/>
        </pc:sldMkLst>
      </pc:sldChg>
      <pc:sldChg chg="addSp modSp new mod">
        <pc:chgData name="Pavithra S" userId="954f015ef268dd7b" providerId="LiveId" clId="{2B10824A-3E77-45DB-A401-45B0DA9880A7}" dt="2024-07-13T08:50:18.169" v="1518" actId="20577"/>
        <pc:sldMkLst>
          <pc:docMk/>
          <pc:sldMk cId="4178797602" sldId="284"/>
        </pc:sldMkLst>
      </pc:sldChg>
      <pc:sldChg chg="addSp modSp new mod">
        <pc:chgData name="Pavithra S" userId="954f015ef268dd7b" providerId="LiveId" clId="{2B10824A-3E77-45DB-A401-45B0DA9880A7}" dt="2024-07-13T08:51:27.609" v="1558" actId="20577"/>
        <pc:sldMkLst>
          <pc:docMk/>
          <pc:sldMk cId="1895055619" sldId="285"/>
        </pc:sldMkLst>
      </pc:sldChg>
      <pc:sldChg chg="addSp modSp new mod">
        <pc:chgData name="Pavithra S" userId="954f015ef268dd7b" providerId="LiveId" clId="{2B10824A-3E77-45DB-A401-45B0DA9880A7}" dt="2024-07-13T08:51:43.096" v="1568" actId="20577"/>
        <pc:sldMkLst>
          <pc:docMk/>
          <pc:sldMk cId="3885412945" sldId="286"/>
        </pc:sldMkLst>
      </pc:sldChg>
      <pc:sldChg chg="addSp modSp new mod">
        <pc:chgData name="Pavithra S" userId="954f015ef268dd7b" providerId="LiveId" clId="{2B10824A-3E77-45DB-A401-45B0DA9880A7}" dt="2024-07-13T08:52:11.807" v="1574" actId="1076"/>
        <pc:sldMkLst>
          <pc:docMk/>
          <pc:sldMk cId="531860264" sldId="287"/>
        </pc:sldMkLst>
      </pc:sldChg>
      <pc:sldChg chg="addSp modSp new mod">
        <pc:chgData name="Pavithra S" userId="954f015ef268dd7b" providerId="LiveId" clId="{2B10824A-3E77-45DB-A401-45B0DA9880A7}" dt="2024-07-13T08:52:35.061" v="1580" actId="14100"/>
        <pc:sldMkLst>
          <pc:docMk/>
          <pc:sldMk cId="3643497575" sldId="288"/>
        </pc:sldMkLst>
      </pc:sldChg>
      <pc:sldChg chg="addSp modSp new mod">
        <pc:chgData name="Pavithra S" userId="954f015ef268dd7b" providerId="LiveId" clId="{2B10824A-3E77-45DB-A401-45B0DA9880A7}" dt="2024-07-13T09:03:32.944" v="1626" actId="1035"/>
        <pc:sldMkLst>
          <pc:docMk/>
          <pc:sldMk cId="726866763" sldId="289"/>
        </pc:sldMkLst>
      </pc:sldChg>
      <pc:sldChg chg="addSp delSp modSp new del mod ord">
        <pc:chgData name="Pavithra S" userId="954f015ef268dd7b" providerId="LiveId" clId="{2B10824A-3E77-45DB-A401-45B0DA9880A7}" dt="2024-07-13T08:55:38.749" v="1623" actId="2696"/>
        <pc:sldMkLst>
          <pc:docMk/>
          <pc:sldMk cId="1823531215" sldId="290"/>
        </pc:sldMkLst>
      </pc:sldChg>
      <pc:sldChg chg="addSp modSp new mod">
        <pc:chgData name="Pavithra S" userId="954f015ef268dd7b" providerId="LiveId" clId="{2B10824A-3E77-45DB-A401-45B0DA9880A7}" dt="2024-07-13T08:53:00.190" v="1612" actId="20577"/>
        <pc:sldMkLst>
          <pc:docMk/>
          <pc:sldMk cId="4270594433" sldId="291"/>
        </pc:sldMkLst>
      </pc:sldChg>
      <pc:sldChg chg="addSp modSp new mod">
        <pc:chgData name="Pavithra S" userId="954f015ef268dd7b" providerId="LiveId" clId="{2B10824A-3E77-45DB-A401-45B0DA9880A7}" dt="2024-07-13T08:53:08.301" v="1616" actId="20577"/>
        <pc:sldMkLst>
          <pc:docMk/>
          <pc:sldMk cId="603565239" sldId="292"/>
        </pc:sldMkLst>
      </pc:sldChg>
      <pc:sldChg chg="addSp modSp new mod">
        <pc:chgData name="Pavithra S" userId="954f015ef268dd7b" providerId="LiveId" clId="{2B10824A-3E77-45DB-A401-45B0DA9880A7}" dt="2024-07-13T08:53:23.752" v="1622" actId="1076"/>
        <pc:sldMkLst>
          <pc:docMk/>
          <pc:sldMk cId="3970024027" sldId="293"/>
        </pc:sldMkLst>
      </pc:sldChg>
      <pc:sldChg chg="addSp modSp new del mod">
        <pc:chgData name="Pavithra S" userId="954f015ef268dd7b" providerId="LiveId" clId="{2B10824A-3E77-45DB-A401-45B0DA9880A7}" dt="2024-07-13T09:06:35.656" v="1688" actId="2696"/>
        <pc:sldMkLst>
          <pc:docMk/>
          <pc:sldMk cId="711574594" sldId="294"/>
        </pc:sldMkLst>
      </pc:sldChg>
      <pc:sldChg chg="addSp delSp modSp new del mod">
        <pc:chgData name="Pavithra S" userId="954f015ef268dd7b" providerId="LiveId" clId="{2B10824A-3E77-45DB-A401-45B0DA9880A7}" dt="2024-07-13T09:09:38.981" v="1721" actId="2696"/>
        <pc:sldMkLst>
          <pc:docMk/>
          <pc:sldMk cId="2125723880" sldId="295"/>
        </pc:sldMkLst>
      </pc:sldChg>
      <pc:sldChg chg="addSp modSp new mod">
        <pc:chgData name="Pavithra S" userId="954f015ef268dd7b" providerId="LiveId" clId="{2B10824A-3E77-45DB-A401-45B0DA9880A7}" dt="2024-07-13T09:09:31.126" v="1720" actId="20577"/>
        <pc:sldMkLst>
          <pc:docMk/>
          <pc:sldMk cId="3097719157" sldId="296"/>
        </pc:sldMkLst>
      </pc:sldChg>
      <pc:sldChg chg="addSp modSp new mod">
        <pc:chgData name="Pavithra S" userId="954f015ef268dd7b" providerId="LiveId" clId="{2B10824A-3E77-45DB-A401-45B0DA9880A7}" dt="2024-07-17T11:43:49.681" v="1738" actId="14100"/>
        <pc:sldMkLst>
          <pc:docMk/>
          <pc:sldMk cId="3478983341" sldId="297"/>
        </pc:sldMkLst>
      </pc:sldChg>
      <pc:sldChg chg="addSp modSp new mod">
        <pc:chgData name="Pavithra S" userId="954f015ef268dd7b" providerId="LiveId" clId="{2B10824A-3E77-45DB-A401-45B0DA9880A7}" dt="2024-07-20T06:06:26.956" v="2396" actId="1076"/>
        <pc:sldMkLst>
          <pc:docMk/>
          <pc:sldMk cId="3962960734" sldId="298"/>
        </pc:sldMkLst>
      </pc:sldChg>
      <pc:sldChg chg="ord">
        <pc:chgData name="Pavithra S" userId="954f015ef268dd7b" providerId="LiveId" clId="{2B10824A-3E77-45DB-A401-45B0DA9880A7}" dt="2025-07-05T04:50:55.970" v="6265"/>
        <pc:sldMkLst>
          <pc:docMk/>
          <pc:sldMk cId="1916623181" sldId="299"/>
        </pc:sldMkLst>
      </pc:sldChg>
      <pc:sldChg chg="addSp modSp new mod ord">
        <pc:chgData name="Pavithra S" userId="954f015ef268dd7b" providerId="LiveId" clId="{2B10824A-3E77-45DB-A401-45B0DA9880A7}" dt="2024-07-20T03:49:19.072" v="2171"/>
        <pc:sldMkLst>
          <pc:docMk/>
          <pc:sldMk cId="3689781530" sldId="299"/>
        </pc:sldMkLst>
      </pc:sldChg>
      <pc:sldChg chg="addSp modSp new mod ord">
        <pc:chgData name="Pavithra S" userId="954f015ef268dd7b" providerId="LiveId" clId="{2B10824A-3E77-45DB-A401-45B0DA9880A7}" dt="2024-07-20T06:08:48.226" v="2416" actId="20577"/>
        <pc:sldMkLst>
          <pc:docMk/>
          <pc:sldMk cId="3987459255" sldId="300"/>
        </pc:sldMkLst>
      </pc:sldChg>
      <pc:sldChg chg="addSp modSp new mod">
        <pc:chgData name="Pavithra S" userId="954f015ef268dd7b" providerId="LiveId" clId="{2B10824A-3E77-45DB-A401-45B0DA9880A7}" dt="2024-07-20T04:21:17.329" v="2393" actId="1076"/>
        <pc:sldMkLst>
          <pc:docMk/>
          <pc:sldMk cId="2665843268" sldId="301"/>
        </pc:sldMkLst>
      </pc:sldChg>
      <pc:sldChg chg="addSp modSp new mod">
        <pc:chgData name="Pavithra S" userId="954f015ef268dd7b" providerId="LiveId" clId="{2B10824A-3E77-45DB-A401-45B0DA9880A7}" dt="2024-07-20T06:51:32.954" v="2492" actId="1076"/>
        <pc:sldMkLst>
          <pc:docMk/>
          <pc:sldMk cId="2852453813" sldId="302"/>
        </pc:sldMkLst>
      </pc:sldChg>
      <pc:sldChg chg="addSp modSp new mod">
        <pc:chgData name="Pavithra S" userId="954f015ef268dd7b" providerId="LiveId" clId="{2B10824A-3E77-45DB-A401-45B0DA9880A7}" dt="2024-07-20T07:39:41.489" v="2546" actId="1076"/>
        <pc:sldMkLst>
          <pc:docMk/>
          <pc:sldMk cId="2883176616" sldId="303"/>
        </pc:sldMkLst>
      </pc:sldChg>
      <pc:sldChg chg="addSp modSp new mod">
        <pc:chgData name="Pavithra S" userId="954f015ef268dd7b" providerId="LiveId" clId="{2B10824A-3E77-45DB-A401-45B0DA9880A7}" dt="2024-07-20T07:42:51.728" v="2576" actId="1076"/>
        <pc:sldMkLst>
          <pc:docMk/>
          <pc:sldMk cId="4205263849" sldId="304"/>
        </pc:sldMkLst>
      </pc:sldChg>
      <pc:sldChg chg="addSp modSp new mod">
        <pc:chgData name="Pavithra S" userId="954f015ef268dd7b" providerId="LiveId" clId="{2B10824A-3E77-45DB-A401-45B0DA9880A7}" dt="2024-07-20T07:51:02.444" v="2599" actId="14100"/>
        <pc:sldMkLst>
          <pc:docMk/>
          <pc:sldMk cId="2707812245" sldId="305"/>
        </pc:sldMkLst>
      </pc:sldChg>
      <pc:sldChg chg="modSp new mod">
        <pc:chgData name="Pavithra S" userId="954f015ef268dd7b" providerId="LiveId" clId="{2B10824A-3E77-45DB-A401-45B0DA9880A7}" dt="2024-07-20T03:51:22.561" v="2297" actId="20577"/>
        <pc:sldMkLst>
          <pc:docMk/>
          <pc:sldMk cId="1320988285" sldId="306"/>
        </pc:sldMkLst>
      </pc:sldChg>
      <pc:sldChg chg="addSp modSp new mod">
        <pc:chgData name="Pavithra S" userId="954f015ef268dd7b" providerId="LiveId" clId="{2B10824A-3E77-45DB-A401-45B0DA9880A7}" dt="2024-07-20T04:15:48.051" v="2387" actId="1076"/>
        <pc:sldMkLst>
          <pc:docMk/>
          <pc:sldMk cId="659734022" sldId="307"/>
        </pc:sldMkLst>
      </pc:sldChg>
      <pc:sldChg chg="addSp delSp modSp new del mod">
        <pc:chgData name="Pavithra S" userId="954f015ef268dd7b" providerId="LiveId" clId="{2B10824A-3E77-45DB-A401-45B0DA9880A7}" dt="2024-07-20T04:08:37.987" v="2304" actId="680"/>
        <pc:sldMkLst>
          <pc:docMk/>
          <pc:sldMk cId="1663456352" sldId="307"/>
        </pc:sldMkLst>
      </pc:sldChg>
      <pc:sldChg chg="addSp delSp modSp new mod">
        <pc:chgData name="Pavithra S" userId="954f015ef268dd7b" providerId="LiveId" clId="{2B10824A-3E77-45DB-A401-45B0DA9880A7}" dt="2024-07-20T06:52:08.907" v="2510" actId="115"/>
        <pc:sldMkLst>
          <pc:docMk/>
          <pc:sldMk cId="2937263097" sldId="308"/>
        </pc:sldMkLst>
      </pc:sldChg>
      <pc:sldChg chg="addSp modSp new mod">
        <pc:chgData name="Pavithra S" userId="954f015ef268dd7b" providerId="LiveId" clId="{2B10824A-3E77-45DB-A401-45B0DA9880A7}" dt="2024-07-20T07:57:55.935" v="2638" actId="1076"/>
        <pc:sldMkLst>
          <pc:docMk/>
          <pc:sldMk cId="3207862657" sldId="309"/>
        </pc:sldMkLst>
      </pc:sldChg>
      <pc:sldChg chg="addSp modSp new mod">
        <pc:chgData name="Pavithra S" userId="954f015ef268dd7b" providerId="LiveId" clId="{2B10824A-3E77-45DB-A401-45B0DA9880A7}" dt="2024-07-20T08:02:16.899" v="2667" actId="1076"/>
        <pc:sldMkLst>
          <pc:docMk/>
          <pc:sldMk cId="2153099674" sldId="310"/>
        </pc:sldMkLst>
      </pc:sldChg>
      <pc:sldChg chg="addSp modSp new mod">
        <pc:chgData name="Pavithra S" userId="954f015ef268dd7b" providerId="LiveId" clId="{2B10824A-3E77-45DB-A401-45B0DA9880A7}" dt="2024-07-20T08:06:28.188" v="2705" actId="14100"/>
        <pc:sldMkLst>
          <pc:docMk/>
          <pc:sldMk cId="2689701535" sldId="311"/>
        </pc:sldMkLst>
      </pc:sldChg>
      <pc:sldChg chg="addSp modSp new mod">
        <pc:chgData name="Pavithra S" userId="954f015ef268dd7b" providerId="LiveId" clId="{2B10824A-3E77-45DB-A401-45B0DA9880A7}" dt="2024-07-20T08:13:42.059" v="2740" actId="1076"/>
        <pc:sldMkLst>
          <pc:docMk/>
          <pc:sldMk cId="2588225744" sldId="312"/>
        </pc:sldMkLst>
      </pc:sldChg>
      <pc:sldChg chg="addSp modSp new mod">
        <pc:chgData name="Pavithra S" userId="954f015ef268dd7b" providerId="LiveId" clId="{2B10824A-3E77-45DB-A401-45B0DA9880A7}" dt="2024-07-20T08:19:34.944" v="2770" actId="14100"/>
        <pc:sldMkLst>
          <pc:docMk/>
          <pc:sldMk cId="2040357728" sldId="313"/>
        </pc:sldMkLst>
      </pc:sldChg>
      <pc:sldChg chg="addSp modSp new mod">
        <pc:chgData name="Pavithra S" userId="954f015ef268dd7b" providerId="LiveId" clId="{2B10824A-3E77-45DB-A401-45B0DA9880A7}" dt="2024-07-27T01:51:58.478" v="3509" actId="1076"/>
        <pc:sldMkLst>
          <pc:docMk/>
          <pc:sldMk cId="3122526374" sldId="314"/>
        </pc:sldMkLst>
      </pc:sldChg>
      <pc:sldChg chg="addSp modSp new mod ord">
        <pc:chgData name="Pavithra S" userId="954f015ef268dd7b" providerId="LiveId" clId="{2B10824A-3E77-45DB-A401-45B0DA9880A7}" dt="2024-07-27T01:51:44.786" v="3507"/>
        <pc:sldMkLst>
          <pc:docMk/>
          <pc:sldMk cId="1429299309" sldId="315"/>
        </pc:sldMkLst>
      </pc:sldChg>
      <pc:sldChg chg="addSp delSp modSp new mod ord">
        <pc:chgData name="Pavithra S" userId="954f015ef268dd7b" providerId="LiveId" clId="{2B10824A-3E77-45DB-A401-45B0DA9880A7}" dt="2024-07-26T13:43:27.239" v="2907" actId="14100"/>
        <pc:sldMkLst>
          <pc:docMk/>
          <pc:sldMk cId="1301238557" sldId="316"/>
        </pc:sldMkLst>
      </pc:sldChg>
      <pc:sldChg chg="modSp new del mod">
        <pc:chgData name="Pavithra S" userId="954f015ef268dd7b" providerId="LiveId" clId="{2B10824A-3E77-45DB-A401-45B0DA9880A7}" dt="2024-07-20T08:57:32.199" v="2866" actId="2696"/>
        <pc:sldMkLst>
          <pc:docMk/>
          <pc:sldMk cId="1815521520" sldId="316"/>
        </pc:sldMkLst>
      </pc:sldChg>
      <pc:sldChg chg="addSp modSp new mod">
        <pc:chgData name="Pavithra S" userId="954f015ef268dd7b" providerId="LiveId" clId="{2B10824A-3E77-45DB-A401-45B0DA9880A7}" dt="2024-07-26T13:44:00.740" v="2933" actId="20577"/>
        <pc:sldMkLst>
          <pc:docMk/>
          <pc:sldMk cId="1417525850" sldId="317"/>
        </pc:sldMkLst>
      </pc:sldChg>
      <pc:sldChg chg="addSp modSp new mod">
        <pc:chgData name="Pavithra S" userId="954f015ef268dd7b" providerId="LiveId" clId="{2B10824A-3E77-45DB-A401-45B0DA9880A7}" dt="2024-07-26T13:42:01.605" v="2903" actId="20577"/>
        <pc:sldMkLst>
          <pc:docMk/>
          <pc:sldMk cId="46113488" sldId="318"/>
        </pc:sldMkLst>
      </pc:sldChg>
      <pc:sldChg chg="addSp delSp modSp new mod">
        <pc:chgData name="Pavithra S" userId="954f015ef268dd7b" providerId="LiveId" clId="{2B10824A-3E77-45DB-A401-45B0DA9880A7}" dt="2024-07-27T06:58:09.367" v="4150" actId="1076"/>
        <pc:sldMkLst>
          <pc:docMk/>
          <pc:sldMk cId="2430608161" sldId="319"/>
        </pc:sldMkLst>
      </pc:sldChg>
      <pc:sldChg chg="addSp delSp modSp new mod">
        <pc:chgData name="Pavithra S" userId="954f015ef268dd7b" providerId="LiveId" clId="{2B10824A-3E77-45DB-A401-45B0DA9880A7}" dt="2024-07-26T14:28:14.225" v="3175" actId="1076"/>
        <pc:sldMkLst>
          <pc:docMk/>
          <pc:sldMk cId="2093692242" sldId="320"/>
        </pc:sldMkLst>
      </pc:sldChg>
      <pc:sldChg chg="modSp new mod ord">
        <pc:chgData name="Pavithra S" userId="954f015ef268dd7b" providerId="LiveId" clId="{2B10824A-3E77-45DB-A401-45B0DA9880A7}" dt="2024-07-26T14:11:48.450" v="3131" actId="14100"/>
        <pc:sldMkLst>
          <pc:docMk/>
          <pc:sldMk cId="2986268396" sldId="321"/>
        </pc:sldMkLst>
      </pc:sldChg>
      <pc:sldChg chg="modSp new mod ord">
        <pc:chgData name="Pavithra S" userId="954f015ef268dd7b" providerId="LiveId" clId="{2B10824A-3E77-45DB-A401-45B0DA9880A7}" dt="2024-07-27T07:27:29.173" v="4190"/>
        <pc:sldMkLst>
          <pc:docMk/>
          <pc:sldMk cId="2338670574" sldId="322"/>
        </pc:sldMkLst>
      </pc:sldChg>
      <pc:sldChg chg="addSp modSp new mod">
        <pc:chgData name="Pavithra S" userId="954f015ef268dd7b" providerId="LiveId" clId="{2B10824A-3E77-45DB-A401-45B0DA9880A7}" dt="2024-07-27T07:15:30.882" v="4188" actId="20577"/>
        <pc:sldMkLst>
          <pc:docMk/>
          <pc:sldMk cId="4213761521" sldId="323"/>
        </pc:sldMkLst>
      </pc:sldChg>
      <pc:sldChg chg="addSp delSp modSp new mod">
        <pc:chgData name="Pavithra S" userId="954f015ef268dd7b" providerId="LiveId" clId="{2B10824A-3E77-45DB-A401-45B0DA9880A7}" dt="2024-07-27T08:11:21.910" v="4198" actId="20577"/>
        <pc:sldMkLst>
          <pc:docMk/>
          <pc:sldMk cId="2534911478" sldId="324"/>
        </pc:sldMkLst>
      </pc:sldChg>
      <pc:sldChg chg="addSp delSp modSp new mod">
        <pc:chgData name="Pavithra S" userId="954f015ef268dd7b" providerId="LiveId" clId="{2B10824A-3E77-45DB-A401-45B0DA9880A7}" dt="2024-07-26T16:55:24.061" v="3268" actId="14100"/>
        <pc:sldMkLst>
          <pc:docMk/>
          <pc:sldMk cId="4203596474" sldId="325"/>
        </pc:sldMkLst>
      </pc:sldChg>
      <pc:sldChg chg="addSp modSp new mod">
        <pc:chgData name="Pavithra S" userId="954f015ef268dd7b" providerId="LiveId" clId="{2B10824A-3E77-45DB-A401-45B0DA9880A7}" dt="2024-07-26T16:55:54.698" v="3271" actId="1076"/>
        <pc:sldMkLst>
          <pc:docMk/>
          <pc:sldMk cId="322756072" sldId="326"/>
        </pc:sldMkLst>
      </pc:sldChg>
      <pc:sldChg chg="modSp mod">
        <pc:chgData name="Pavithra S" userId="954f015ef268dd7b" providerId="LiveId" clId="{2B10824A-3E77-45DB-A401-45B0DA9880A7}" dt="2025-07-19T02:55:32.685" v="6270" actId="1076"/>
        <pc:sldMkLst>
          <pc:docMk/>
          <pc:sldMk cId="1710085695" sldId="327"/>
        </pc:sldMkLst>
      </pc:sldChg>
      <pc:sldChg chg="addSp delSp modSp new mod">
        <pc:chgData name="Pavithra S" userId="954f015ef268dd7b" providerId="LiveId" clId="{2B10824A-3E77-45DB-A401-45B0DA9880A7}" dt="2024-07-27T04:27:45.308" v="3578" actId="1076"/>
        <pc:sldMkLst>
          <pc:docMk/>
          <pc:sldMk cId="3761917048" sldId="327"/>
        </pc:sldMkLst>
      </pc:sldChg>
      <pc:sldChg chg="addSp modSp new mod ord">
        <pc:chgData name="Pavithra S" userId="954f015ef268dd7b" providerId="LiveId" clId="{2B10824A-3E77-45DB-A401-45B0DA9880A7}" dt="2024-07-27T06:58:37.039" v="4153" actId="20578"/>
        <pc:sldMkLst>
          <pc:docMk/>
          <pc:sldMk cId="2906552214" sldId="328"/>
        </pc:sldMkLst>
      </pc:sldChg>
      <pc:sldChg chg="addSp modSp new del mod ord">
        <pc:chgData name="Pavithra S" userId="954f015ef268dd7b" providerId="LiveId" clId="{2B10824A-3E77-45DB-A401-45B0DA9880A7}" dt="2024-07-27T04:27:54.605" v="3579" actId="47"/>
        <pc:sldMkLst>
          <pc:docMk/>
          <pc:sldMk cId="4155349865" sldId="329"/>
        </pc:sldMkLst>
      </pc:sldChg>
      <pc:sldChg chg="addSp modSp new mod ord">
        <pc:chgData name="Pavithra S" userId="954f015ef268dd7b" providerId="LiveId" clId="{2B10824A-3E77-45DB-A401-45B0DA9880A7}" dt="2024-07-27T05:24:07.154" v="4065"/>
        <pc:sldMkLst>
          <pc:docMk/>
          <pc:sldMk cId="4144520309" sldId="330"/>
        </pc:sldMkLst>
      </pc:sldChg>
      <pc:sldChg chg="addSp modSp new mod ord">
        <pc:chgData name="Pavithra S" userId="954f015ef268dd7b" providerId="LiveId" clId="{2B10824A-3E77-45DB-A401-45B0DA9880A7}" dt="2024-07-27T06:05:22.719" v="4110"/>
        <pc:sldMkLst>
          <pc:docMk/>
          <pc:sldMk cId="1476385213" sldId="331"/>
        </pc:sldMkLst>
      </pc:sldChg>
      <pc:sldChg chg="addSp modSp new mod ord">
        <pc:chgData name="Pavithra S" userId="954f015ef268dd7b" providerId="LiveId" clId="{2B10824A-3E77-45DB-A401-45B0DA9880A7}" dt="2024-07-27T06:06:22.792" v="4122" actId="20577"/>
        <pc:sldMkLst>
          <pc:docMk/>
          <pc:sldMk cId="932520244" sldId="332"/>
        </pc:sldMkLst>
      </pc:sldChg>
      <pc:sldChg chg="addSp modSp new mod">
        <pc:chgData name="Pavithra S" userId="954f015ef268dd7b" providerId="LiveId" clId="{2B10824A-3E77-45DB-A401-45B0DA9880A7}" dt="2024-07-27T05:23:45.257" v="4063" actId="1076"/>
        <pc:sldMkLst>
          <pc:docMk/>
          <pc:sldMk cId="3334291298" sldId="333"/>
        </pc:sldMkLst>
      </pc:sldChg>
      <pc:sldChg chg="addSp modSp new mod ord">
        <pc:chgData name="Pavithra S" userId="954f015ef268dd7b" providerId="LiveId" clId="{2B10824A-3E77-45DB-A401-45B0DA9880A7}" dt="2024-07-27T06:47:26.106" v="4128" actId="14100"/>
        <pc:sldMkLst>
          <pc:docMk/>
          <pc:sldMk cId="3320200399" sldId="334"/>
        </pc:sldMkLst>
      </pc:sldChg>
      <pc:sldChg chg="addSp delSp modSp new add del mod">
        <pc:chgData name="Pavithra S" userId="954f015ef268dd7b" providerId="LiveId" clId="{2B10824A-3E77-45DB-A401-45B0DA9880A7}" dt="2024-07-27T02:22:38.662" v="3544" actId="47"/>
        <pc:sldMkLst>
          <pc:docMk/>
          <pc:sldMk cId="4076233137" sldId="335"/>
        </pc:sldMkLst>
      </pc:sldChg>
      <pc:sldChg chg="modSp mod">
        <pc:chgData name="Pavithra S" userId="954f015ef268dd7b" providerId="LiveId" clId="{2B10824A-3E77-45DB-A401-45B0DA9880A7}" dt="2025-07-19T03:06:20.092" v="6277" actId="20577"/>
        <pc:sldMkLst>
          <pc:docMk/>
          <pc:sldMk cId="2742054078" sldId="336"/>
        </pc:sldMkLst>
      </pc:sldChg>
      <pc:sldChg chg="addSp modSp new mod">
        <pc:chgData name="Pavithra S" userId="954f015ef268dd7b" providerId="LiveId" clId="{2B10824A-3E77-45DB-A401-45B0DA9880A7}" dt="2024-07-27T09:20:19.580" v="4201" actId="1076"/>
        <pc:sldMkLst>
          <pc:docMk/>
          <pc:sldMk cId="2932107175" sldId="336"/>
        </pc:sldMkLst>
      </pc:sldChg>
      <pc:sldChg chg="new del">
        <pc:chgData name="Pavithra S" userId="954f015ef268dd7b" providerId="LiveId" clId="{2B10824A-3E77-45DB-A401-45B0DA9880A7}" dt="2024-07-27T02:22:40.924" v="3545" actId="47"/>
        <pc:sldMkLst>
          <pc:docMk/>
          <pc:sldMk cId="4204956160" sldId="336"/>
        </pc:sldMkLst>
      </pc:sldChg>
      <pc:sldChg chg="addSp delSp modSp new mod">
        <pc:chgData name="Pavithra S" userId="954f015ef268dd7b" providerId="LiveId" clId="{2B10824A-3E77-45DB-A401-45B0DA9880A7}" dt="2024-07-27T05:50:29.439" v="4101" actId="1076"/>
        <pc:sldMkLst>
          <pc:docMk/>
          <pc:sldMk cId="916709238" sldId="337"/>
        </pc:sldMkLst>
      </pc:sldChg>
      <pc:sldChg chg="addSp delSp modSp new mod">
        <pc:chgData name="Pavithra S" userId="954f015ef268dd7b" providerId="LiveId" clId="{2B10824A-3E77-45DB-A401-45B0DA9880A7}" dt="2024-08-03T05:17:25.503" v="4277" actId="21"/>
        <pc:sldMkLst>
          <pc:docMk/>
          <pc:sldMk cId="1012159744" sldId="338"/>
        </pc:sldMkLst>
      </pc:sldChg>
      <pc:sldChg chg="addSp modSp new mod">
        <pc:chgData name="Pavithra S" userId="954f015ef268dd7b" providerId="LiveId" clId="{2B10824A-3E77-45DB-A401-45B0DA9880A7}" dt="2024-08-03T05:30:06.643" v="4414" actId="20577"/>
        <pc:sldMkLst>
          <pc:docMk/>
          <pc:sldMk cId="1534828134" sldId="339"/>
        </pc:sldMkLst>
      </pc:sldChg>
      <pc:sldChg chg="addSp modSp new mod">
        <pc:chgData name="Pavithra S" userId="954f015ef268dd7b" providerId="LiveId" clId="{2B10824A-3E77-45DB-A401-45B0DA9880A7}" dt="2024-08-03T05:37:21.491" v="4429" actId="14100"/>
        <pc:sldMkLst>
          <pc:docMk/>
          <pc:sldMk cId="2236329891" sldId="340"/>
        </pc:sldMkLst>
      </pc:sldChg>
      <pc:sldChg chg="addSp modSp new mod">
        <pc:chgData name="Pavithra S" userId="954f015ef268dd7b" providerId="LiveId" clId="{2B10824A-3E77-45DB-A401-45B0DA9880A7}" dt="2024-08-03T05:45:35.518" v="4435"/>
        <pc:sldMkLst>
          <pc:docMk/>
          <pc:sldMk cId="4203808744" sldId="341"/>
        </pc:sldMkLst>
      </pc:sldChg>
      <pc:sldChg chg="addSp delSp modSp new mod">
        <pc:chgData name="Pavithra S" userId="954f015ef268dd7b" providerId="LiveId" clId="{2B10824A-3E77-45DB-A401-45B0DA9880A7}" dt="2024-08-03T05:55:06.005" v="4448"/>
        <pc:sldMkLst>
          <pc:docMk/>
          <pc:sldMk cId="3834614291" sldId="342"/>
        </pc:sldMkLst>
      </pc:sldChg>
      <pc:sldChg chg="addSp delSp modSp new mod">
        <pc:chgData name="Pavithra S" userId="954f015ef268dd7b" providerId="LiveId" clId="{2B10824A-3E77-45DB-A401-45B0DA9880A7}" dt="2024-08-03T06:18:23.666" v="4522" actId="404"/>
        <pc:sldMkLst>
          <pc:docMk/>
          <pc:sldMk cId="4078603441" sldId="343"/>
        </pc:sldMkLst>
      </pc:sldChg>
      <pc:sldChg chg="modSp new mod ord">
        <pc:chgData name="Pavithra S" userId="954f015ef268dd7b" providerId="LiveId" clId="{2B10824A-3E77-45DB-A401-45B0DA9880A7}" dt="2024-08-03T06:09:44.015" v="4490"/>
        <pc:sldMkLst>
          <pc:docMk/>
          <pc:sldMk cId="2814126680" sldId="344"/>
        </pc:sldMkLst>
      </pc:sldChg>
      <pc:sldChg chg="addSp modSp new mod">
        <pc:chgData name="Pavithra S" userId="954f015ef268dd7b" providerId="LiveId" clId="{2B10824A-3E77-45DB-A401-45B0DA9880A7}" dt="2024-08-03T06:37:42.577" v="4603" actId="20577"/>
        <pc:sldMkLst>
          <pc:docMk/>
          <pc:sldMk cId="442016025" sldId="345"/>
        </pc:sldMkLst>
      </pc:sldChg>
      <pc:sldChg chg="addSp modSp new mod">
        <pc:chgData name="Pavithra S" userId="954f015ef268dd7b" providerId="LiveId" clId="{2B10824A-3E77-45DB-A401-45B0DA9880A7}" dt="2024-08-03T07:32:36.043" v="4746" actId="20577"/>
        <pc:sldMkLst>
          <pc:docMk/>
          <pc:sldMk cId="3175555964" sldId="346"/>
        </pc:sldMkLst>
      </pc:sldChg>
      <pc:sldChg chg="addSp modSp new mod ord">
        <pc:chgData name="Pavithra S" userId="954f015ef268dd7b" providerId="LiveId" clId="{2B10824A-3E77-45DB-A401-45B0DA9880A7}" dt="2024-08-03T06:35:46.399" v="4564"/>
        <pc:sldMkLst>
          <pc:docMk/>
          <pc:sldMk cId="2835960343" sldId="347"/>
        </pc:sldMkLst>
      </pc:sldChg>
      <pc:sldChg chg="addSp delSp modSp new mod">
        <pc:chgData name="Pavithra S" userId="954f015ef268dd7b" providerId="LiveId" clId="{2B10824A-3E77-45DB-A401-45B0DA9880A7}" dt="2024-08-03T07:17:44.396" v="4694" actId="21"/>
        <pc:sldMkLst>
          <pc:docMk/>
          <pc:sldMk cId="4182733871" sldId="348"/>
        </pc:sldMkLst>
      </pc:sldChg>
      <pc:sldChg chg="addSp modSp new mod">
        <pc:chgData name="Pavithra S" userId="954f015ef268dd7b" providerId="LiveId" clId="{2B10824A-3E77-45DB-A401-45B0DA9880A7}" dt="2024-08-03T07:18:28.351" v="4709" actId="1076"/>
        <pc:sldMkLst>
          <pc:docMk/>
          <pc:sldMk cId="1326115161" sldId="349"/>
        </pc:sldMkLst>
      </pc:sldChg>
      <pc:sldChg chg="addSp modSp new mod">
        <pc:chgData name="Pavithra S" userId="954f015ef268dd7b" providerId="LiveId" clId="{2B10824A-3E77-45DB-A401-45B0DA9880A7}" dt="2024-08-03T07:25:29.478" v="4726" actId="1076"/>
        <pc:sldMkLst>
          <pc:docMk/>
          <pc:sldMk cId="307133099" sldId="350"/>
        </pc:sldMkLst>
      </pc:sldChg>
      <pc:sldChg chg="modSp new mod ord">
        <pc:chgData name="Pavithra S" userId="954f015ef268dd7b" providerId="LiveId" clId="{2B10824A-3E77-45DB-A401-45B0DA9880A7}" dt="2024-08-03T07:42:42.803" v="4784"/>
        <pc:sldMkLst>
          <pc:docMk/>
          <pc:sldMk cId="799670610" sldId="351"/>
        </pc:sldMkLst>
      </pc:sldChg>
      <pc:sldChg chg="addSp modSp new mod">
        <pc:chgData name="Pavithra S" userId="954f015ef268dd7b" providerId="LiveId" clId="{2B10824A-3E77-45DB-A401-45B0DA9880A7}" dt="2024-08-03T08:01:10.087" v="4823" actId="14100"/>
        <pc:sldMkLst>
          <pc:docMk/>
          <pc:sldMk cId="1261453889" sldId="352"/>
        </pc:sldMkLst>
      </pc:sldChg>
      <pc:sldChg chg="addSp delSp modSp new mod">
        <pc:chgData name="Pavithra S" userId="954f015ef268dd7b" providerId="LiveId" clId="{2B10824A-3E77-45DB-A401-45B0DA9880A7}" dt="2024-08-03T08:16:48.473" v="4857" actId="1076"/>
        <pc:sldMkLst>
          <pc:docMk/>
          <pc:sldMk cId="1134291819" sldId="353"/>
        </pc:sldMkLst>
      </pc:sldChg>
      <pc:sldChg chg="addSp modSp new mod">
        <pc:chgData name="Pavithra S" userId="954f015ef268dd7b" providerId="LiveId" clId="{2B10824A-3E77-45DB-A401-45B0DA9880A7}" dt="2024-08-03T08:32:02.310" v="4880" actId="14100"/>
        <pc:sldMkLst>
          <pc:docMk/>
          <pc:sldMk cId="1881080000" sldId="354"/>
        </pc:sldMkLst>
      </pc:sldChg>
      <pc:sldChg chg="addSp delSp modSp new mod">
        <pc:chgData name="Pavithra S" userId="954f015ef268dd7b" providerId="LiveId" clId="{2B10824A-3E77-45DB-A401-45B0DA9880A7}" dt="2024-08-03T08:38:56.609" v="4925" actId="14100"/>
        <pc:sldMkLst>
          <pc:docMk/>
          <pc:sldMk cId="2589473871" sldId="355"/>
        </pc:sldMkLst>
      </pc:sldChg>
      <pc:sldChg chg="modSp new mod">
        <pc:chgData name="Pavithra S" userId="954f015ef268dd7b" providerId="LiveId" clId="{2B10824A-3E77-45DB-A401-45B0DA9880A7}" dt="2024-08-03T09:04:22.036" v="5008" actId="5793"/>
        <pc:sldMkLst>
          <pc:docMk/>
          <pc:sldMk cId="2934761564" sldId="356"/>
        </pc:sldMkLst>
      </pc:sldChg>
      <pc:sldChg chg="modSp new mod">
        <pc:chgData name="Pavithra S" userId="954f015ef268dd7b" providerId="LiveId" clId="{2B10824A-3E77-45DB-A401-45B0DA9880A7}" dt="2024-08-03T09:06:59.958" v="5036" actId="27636"/>
        <pc:sldMkLst>
          <pc:docMk/>
          <pc:sldMk cId="3821973690" sldId="357"/>
        </pc:sldMkLst>
      </pc:sldChg>
      <pc:sldChg chg="modSp new mod">
        <pc:chgData name="Pavithra S" userId="954f015ef268dd7b" providerId="LiveId" clId="{2B10824A-3E77-45DB-A401-45B0DA9880A7}" dt="2024-08-03T09:10:33.220" v="5112"/>
        <pc:sldMkLst>
          <pc:docMk/>
          <pc:sldMk cId="1515830830" sldId="358"/>
        </pc:sldMkLst>
      </pc:sldChg>
      <pc:sldChg chg="modSp new mod">
        <pc:chgData name="Pavithra S" userId="954f015ef268dd7b" providerId="LiveId" clId="{2B10824A-3E77-45DB-A401-45B0DA9880A7}" dt="2024-08-05T13:38:03.074" v="5162" actId="6549"/>
        <pc:sldMkLst>
          <pc:docMk/>
          <pc:sldMk cId="2347701213" sldId="359"/>
        </pc:sldMkLst>
      </pc:sldChg>
      <pc:sldChg chg="addSp delSp modSp new mod">
        <pc:chgData name="Pavithra S" userId="954f015ef268dd7b" providerId="LiveId" clId="{2B10824A-3E77-45DB-A401-45B0DA9880A7}" dt="2024-08-23T09:06:22.142" v="5275" actId="20577"/>
        <pc:sldMkLst>
          <pc:docMk/>
          <pc:sldMk cId="2287670039" sldId="360"/>
        </pc:sldMkLst>
      </pc:sldChg>
      <pc:sldChg chg="addSp delSp modSp new mod">
        <pc:chgData name="Pavithra S" userId="954f015ef268dd7b" providerId="LiveId" clId="{2B10824A-3E77-45DB-A401-45B0DA9880A7}" dt="2024-08-23T09:06:45.392" v="5279" actId="1076"/>
        <pc:sldMkLst>
          <pc:docMk/>
          <pc:sldMk cId="1132487315" sldId="361"/>
        </pc:sldMkLst>
      </pc:sldChg>
      <pc:sldChg chg="addSp delSp modSp new mod">
        <pc:chgData name="Pavithra S" userId="954f015ef268dd7b" providerId="LiveId" clId="{2B10824A-3E77-45DB-A401-45B0DA9880A7}" dt="2024-08-23T09:06:51.128" v="5280" actId="1076"/>
        <pc:sldMkLst>
          <pc:docMk/>
          <pc:sldMk cId="171917253" sldId="362"/>
        </pc:sldMkLst>
      </pc:sldChg>
      <pc:sldChg chg="addSp modSp new mod">
        <pc:chgData name="Pavithra S" userId="954f015ef268dd7b" providerId="LiveId" clId="{2B10824A-3E77-45DB-A401-45B0DA9880A7}" dt="2024-08-24T04:38:55.208" v="5305" actId="1076"/>
        <pc:sldMkLst>
          <pc:docMk/>
          <pc:sldMk cId="3604135897" sldId="363"/>
        </pc:sldMkLst>
      </pc:sldChg>
      <pc:sldChg chg="addSp delSp modSp new mod modNotesTx">
        <pc:chgData name="Pavithra S" userId="954f015ef268dd7b" providerId="LiveId" clId="{2B10824A-3E77-45DB-A401-45B0DA9880A7}" dt="2024-08-24T07:25:43.822" v="5440" actId="1076"/>
        <pc:sldMkLst>
          <pc:docMk/>
          <pc:sldMk cId="3979628781" sldId="364"/>
        </pc:sldMkLst>
      </pc:sldChg>
      <pc:sldChg chg="addSp delSp modSp new mod">
        <pc:chgData name="Pavithra S" userId="954f015ef268dd7b" providerId="LiveId" clId="{2B10824A-3E77-45DB-A401-45B0DA9880A7}" dt="2024-08-24T06:44:12.672" v="5357" actId="1076"/>
        <pc:sldMkLst>
          <pc:docMk/>
          <pc:sldMk cId="158993797" sldId="365"/>
        </pc:sldMkLst>
      </pc:sldChg>
      <pc:sldChg chg="addSp modSp new mod">
        <pc:chgData name="Pavithra S" userId="954f015ef268dd7b" providerId="LiveId" clId="{2B10824A-3E77-45DB-A401-45B0DA9880A7}" dt="2024-08-24T08:01:18.534" v="5540" actId="1076"/>
        <pc:sldMkLst>
          <pc:docMk/>
          <pc:sldMk cId="3647258287" sldId="366"/>
        </pc:sldMkLst>
      </pc:sldChg>
      <pc:sldChg chg="addSp delSp modSp new mod">
        <pc:chgData name="Pavithra S" userId="954f015ef268dd7b" providerId="LiveId" clId="{2B10824A-3E77-45DB-A401-45B0DA9880A7}" dt="2024-08-24T08:03:16.632" v="5568" actId="1076"/>
        <pc:sldMkLst>
          <pc:docMk/>
          <pc:sldMk cId="1874174646" sldId="367"/>
        </pc:sldMkLst>
      </pc:sldChg>
      <pc:sldChg chg="addSp modSp new mod">
        <pc:chgData name="Pavithra S" userId="954f015ef268dd7b" providerId="LiveId" clId="{2B10824A-3E77-45DB-A401-45B0DA9880A7}" dt="2024-08-24T08:23:49.660" v="5679" actId="20577"/>
        <pc:sldMkLst>
          <pc:docMk/>
          <pc:sldMk cId="2441413314" sldId="368"/>
        </pc:sldMkLst>
      </pc:sldChg>
      <pc:sldChg chg="addSp modSp new mod">
        <pc:chgData name="Pavithra S" userId="954f015ef268dd7b" providerId="LiveId" clId="{2B10824A-3E77-45DB-A401-45B0DA9880A7}" dt="2024-08-24T08:29:39.853" v="5696" actId="20577"/>
        <pc:sldMkLst>
          <pc:docMk/>
          <pc:sldMk cId="1464144296" sldId="369"/>
        </pc:sldMkLst>
      </pc:sldChg>
      <pc:sldChg chg="addSp modSp new mod">
        <pc:chgData name="Pavithra S" userId="954f015ef268dd7b" providerId="LiveId" clId="{2B10824A-3E77-45DB-A401-45B0DA9880A7}" dt="2024-08-24T08:41:47.724" v="5764" actId="1076"/>
        <pc:sldMkLst>
          <pc:docMk/>
          <pc:sldMk cId="2630287245" sldId="370"/>
        </pc:sldMkLst>
      </pc:sldChg>
      <pc:sldChg chg="addSp modSp new mod">
        <pc:chgData name="Pavithra S" userId="954f015ef268dd7b" providerId="LiveId" clId="{2B10824A-3E77-45DB-A401-45B0DA9880A7}" dt="2024-08-24T08:50:52.359" v="5790" actId="20577"/>
        <pc:sldMkLst>
          <pc:docMk/>
          <pc:sldMk cId="2596879035" sldId="371"/>
        </pc:sldMkLst>
      </pc:sldChg>
      <pc:sldChg chg="modSp new mod">
        <pc:chgData name="Pavithra S" userId="954f015ef268dd7b" providerId="LiveId" clId="{2B10824A-3E77-45DB-A401-45B0DA9880A7}" dt="2024-10-15T12:34:20.977" v="6009" actId="20577"/>
        <pc:sldMkLst>
          <pc:docMk/>
          <pc:sldMk cId="2968242905" sldId="372"/>
        </pc:sldMkLst>
      </pc:sldChg>
      <pc:sldChg chg="modSp new mod">
        <pc:chgData name="Pavithra S" userId="954f015ef268dd7b" providerId="LiveId" clId="{2B10824A-3E77-45DB-A401-45B0DA9880A7}" dt="2024-10-15T12:48:02.530" v="6019" actId="20577"/>
        <pc:sldMkLst>
          <pc:docMk/>
          <pc:sldMk cId="1908063464" sldId="373"/>
        </pc:sldMkLst>
      </pc:sldChg>
      <pc:sldChg chg="addSp delSp modSp new mod">
        <pc:chgData name="Pavithra S" userId="954f015ef268dd7b" providerId="LiveId" clId="{2B10824A-3E77-45DB-A401-45B0DA9880A7}" dt="2024-11-15T04:29:33.439" v="6064" actId="14734"/>
        <pc:sldMkLst>
          <pc:docMk/>
          <pc:sldMk cId="3717892937" sldId="374"/>
        </pc:sldMkLst>
      </pc:sldChg>
      <pc:sldChg chg="addSp delSp modSp new mod">
        <pc:chgData name="Pavithra S" userId="954f015ef268dd7b" providerId="LiveId" clId="{2B10824A-3E77-45DB-A401-45B0DA9880A7}" dt="2024-11-15T07:47:01.851" v="6142" actId="1076"/>
        <pc:sldMkLst>
          <pc:docMk/>
          <pc:sldMk cId="659131794" sldId="375"/>
        </pc:sldMkLst>
      </pc:sldChg>
      <pc:sldChg chg="addSp delSp modSp new mod">
        <pc:chgData name="Pavithra S" userId="954f015ef268dd7b" providerId="LiveId" clId="{2B10824A-3E77-45DB-A401-45B0DA9880A7}" dt="2024-11-15T04:26:43.535" v="6062" actId="14100"/>
        <pc:sldMkLst>
          <pc:docMk/>
          <pc:sldMk cId="3977195889" sldId="376"/>
        </pc:sldMkLst>
      </pc:sldChg>
      <pc:sldChg chg="addSp delSp modSp new mod">
        <pc:chgData name="Pavithra S" userId="954f015ef268dd7b" providerId="LiveId" clId="{2B10824A-3E77-45DB-A401-45B0DA9880A7}" dt="2024-11-15T05:00:52.806" v="6079" actId="1076"/>
        <pc:sldMkLst>
          <pc:docMk/>
          <pc:sldMk cId="4150094833" sldId="377"/>
        </pc:sldMkLst>
      </pc:sldChg>
      <pc:sldChg chg="addSp delSp modSp new mod">
        <pc:chgData name="Pavithra S" userId="954f015ef268dd7b" providerId="LiveId" clId="{2B10824A-3E77-45DB-A401-45B0DA9880A7}" dt="2024-11-15T05:01:23.592" v="6085" actId="1076"/>
        <pc:sldMkLst>
          <pc:docMk/>
          <pc:sldMk cId="2654065763" sldId="378"/>
        </pc:sldMkLst>
      </pc:sldChg>
      <pc:sldChg chg="addSp modSp new mod">
        <pc:chgData name="Pavithra S" userId="954f015ef268dd7b" providerId="LiveId" clId="{2B10824A-3E77-45DB-A401-45B0DA9880A7}" dt="2024-11-15T05:01:57.212" v="6088" actId="1076"/>
        <pc:sldMkLst>
          <pc:docMk/>
          <pc:sldMk cId="2209717932" sldId="379"/>
        </pc:sldMkLst>
      </pc:sldChg>
      <pc:sldChg chg="addSp delSp modSp new mod">
        <pc:chgData name="Pavithra S" userId="954f015ef268dd7b" providerId="LiveId" clId="{2B10824A-3E77-45DB-A401-45B0DA9880A7}" dt="2024-11-15T05:02:59.442" v="6095" actId="1076"/>
        <pc:sldMkLst>
          <pc:docMk/>
          <pc:sldMk cId="2423884291" sldId="380"/>
        </pc:sldMkLst>
      </pc:sldChg>
      <pc:sldChg chg="addSp delSp modSp new mod">
        <pc:chgData name="Pavithra S" userId="954f015ef268dd7b" providerId="LiveId" clId="{2B10824A-3E77-45DB-A401-45B0DA9880A7}" dt="2024-11-15T05:03:48.142" v="6105" actId="14100"/>
        <pc:sldMkLst>
          <pc:docMk/>
          <pc:sldMk cId="2139552487" sldId="381"/>
        </pc:sldMkLst>
      </pc:sldChg>
      <pc:sldChg chg="addSp delSp modSp new mod">
        <pc:chgData name="Pavithra S" userId="954f015ef268dd7b" providerId="LiveId" clId="{2B10824A-3E77-45DB-A401-45B0DA9880A7}" dt="2024-11-15T05:04:20.732" v="6110" actId="14100"/>
        <pc:sldMkLst>
          <pc:docMk/>
          <pc:sldMk cId="3190561234" sldId="382"/>
        </pc:sldMkLst>
      </pc:sldChg>
      <pc:sldChg chg="addSp delSp modSp new mod">
        <pc:chgData name="Pavithra S" userId="954f015ef268dd7b" providerId="LiveId" clId="{2B10824A-3E77-45DB-A401-45B0DA9880A7}" dt="2024-11-15T05:05:01.535" v="6114" actId="1076"/>
        <pc:sldMkLst>
          <pc:docMk/>
          <pc:sldMk cId="2942299242" sldId="383"/>
        </pc:sldMkLst>
      </pc:sldChg>
      <pc:sldChg chg="addSp delSp modSp new mod">
        <pc:chgData name="Pavithra S" userId="954f015ef268dd7b" providerId="LiveId" clId="{2B10824A-3E77-45DB-A401-45B0DA9880A7}" dt="2024-11-15T05:05:59.018" v="6125" actId="1076"/>
        <pc:sldMkLst>
          <pc:docMk/>
          <pc:sldMk cId="3410716605" sldId="384"/>
        </pc:sldMkLst>
      </pc:sldChg>
      <pc:sldChg chg="addSp delSp modSp new mod">
        <pc:chgData name="Pavithra S" userId="954f015ef268dd7b" providerId="LiveId" clId="{2B10824A-3E77-45DB-A401-45B0DA9880A7}" dt="2024-11-15T05:06:44.523" v="6129" actId="1076"/>
        <pc:sldMkLst>
          <pc:docMk/>
          <pc:sldMk cId="994949729" sldId="385"/>
        </pc:sldMkLst>
      </pc:sldChg>
      <pc:sldChg chg="addSp delSp modSp new mod">
        <pc:chgData name="Pavithra S" userId="954f015ef268dd7b" providerId="LiveId" clId="{2B10824A-3E77-45DB-A401-45B0DA9880A7}" dt="2024-11-15T05:07:45.251" v="6132" actId="1076"/>
        <pc:sldMkLst>
          <pc:docMk/>
          <pc:sldMk cId="1656949504" sldId="386"/>
        </pc:sldMkLst>
      </pc:sldChg>
      <pc:sldChg chg="addSp delSp modSp new mod">
        <pc:chgData name="Pavithra S" userId="954f015ef268dd7b" providerId="LiveId" clId="{2B10824A-3E77-45DB-A401-45B0DA9880A7}" dt="2024-11-15T05:08:15.693" v="6140" actId="14100"/>
        <pc:sldMkLst>
          <pc:docMk/>
          <pc:sldMk cId="3518551603" sldId="387"/>
        </pc:sldMkLst>
      </pc:sldChg>
      <pc:sldChg chg="modSp new mod">
        <pc:chgData name="Pavithra S" userId="954f015ef268dd7b" providerId="LiveId" clId="{2B10824A-3E77-45DB-A401-45B0DA9880A7}" dt="2024-11-15T08:49:25.737" v="6182" actId="20577"/>
        <pc:sldMkLst>
          <pc:docMk/>
          <pc:sldMk cId="1459495215" sldId="388"/>
        </pc:sldMkLst>
      </pc:sldChg>
      <pc:sldChg chg="addSp modSp new mod">
        <pc:chgData name="Pavithra S" userId="954f015ef268dd7b" providerId="LiveId" clId="{2B10824A-3E77-45DB-A401-45B0DA9880A7}" dt="2024-11-15T08:53:29.399" v="6204" actId="27636"/>
        <pc:sldMkLst>
          <pc:docMk/>
          <pc:sldMk cId="1930470126" sldId="389"/>
        </pc:sldMkLst>
      </pc:sldChg>
      <pc:sldChg chg="modSp new mod">
        <pc:chgData name="Pavithra S" userId="954f015ef268dd7b" providerId="LiveId" clId="{2B10824A-3E77-45DB-A401-45B0DA9880A7}" dt="2024-11-15T08:57:48.303" v="6220" actId="27636"/>
        <pc:sldMkLst>
          <pc:docMk/>
          <pc:sldMk cId="1679080467" sldId="390"/>
        </pc:sldMkLst>
      </pc:sldChg>
      <pc:sldChg chg="modSp new mod">
        <pc:chgData name="Pavithra S" userId="954f015ef268dd7b" providerId="LiveId" clId="{2B10824A-3E77-45DB-A401-45B0DA9880A7}" dt="2024-11-15T09:00:32.380" v="6235" actId="27636"/>
        <pc:sldMkLst>
          <pc:docMk/>
          <pc:sldMk cId="2809652194" sldId="391"/>
        </pc:sldMkLst>
      </pc:sldChg>
      <pc:sldChg chg="modSp new mod">
        <pc:chgData name="Pavithra S" userId="954f015ef268dd7b" providerId="LiveId" clId="{2B10824A-3E77-45DB-A401-45B0DA9880A7}" dt="2024-11-15T09:02:14.243" v="6240" actId="27636"/>
        <pc:sldMkLst>
          <pc:docMk/>
          <pc:sldMk cId="3989166361" sldId="392"/>
        </pc:sldMkLst>
      </pc:sldChg>
      <pc:sldChg chg="addSp delSp modSp new mod">
        <pc:chgData name="Pavithra S" userId="954f015ef268dd7b" providerId="LiveId" clId="{2B10824A-3E77-45DB-A401-45B0DA9880A7}" dt="2024-11-15T09:07:02.766" v="6263" actId="20577"/>
        <pc:sldMkLst>
          <pc:docMk/>
          <pc:sldMk cId="3384460325" sldId="393"/>
        </pc:sldMkLst>
      </pc:sldChg>
      <pc:sldChg chg="modSp new">
        <pc:chgData name="Pavithra S" userId="954f015ef268dd7b" providerId="LiveId" clId="{2B10824A-3E77-45DB-A401-45B0DA9880A7}" dt="2025-07-22T14:10:09.707" v="6280"/>
        <pc:sldMkLst>
          <pc:docMk/>
          <pc:sldMk cId="885323979" sldId="394"/>
        </pc:sldMkLst>
      </pc:sldChg>
      <pc:sldChg chg="del">
        <pc:chgData name="Pavithra S" userId="954f015ef268dd7b" providerId="LiveId" clId="{2B10824A-3E77-45DB-A401-45B0DA9880A7}" dt="2025-07-19T03:07:42.016" v="6278" actId="2696"/>
        <pc:sldMkLst>
          <pc:docMk/>
          <pc:sldMk cId="2477576689" sldId="394"/>
        </pc:sldMkLst>
      </pc:sldChg>
      <pc:sldChg chg="modSp new mod">
        <pc:chgData name="Pavithra S" userId="954f015ef268dd7b" providerId="LiveId" clId="{2B10824A-3E77-45DB-A401-45B0DA9880A7}" dt="2025-08-02T09:06:21.830" v="6484" actId="20577"/>
        <pc:sldMkLst>
          <pc:docMk/>
          <pc:sldMk cId="1150961298" sldId="3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95A90-86C9-44E0-AD07-71FFC1471CDA}" type="datetimeFigureOut">
              <a:rPr lang="en-IN" smtClean="0"/>
              <a:t>14-09-2025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720B3-3DDD-44BE-BA03-3CE747F0FFBB}" type="slidenum">
              <a:rPr lang="en-IN" smtClean="0"/>
              <a:t>‹#›</a:t>
            </a:fld>
            <a:endParaRPr lang="en-IN"/>
          </a:p>
        </p:txBody>
      </p:sp>
    </p:spTree>
    <p:extLst>
      <p:ext uri="{BB962C8B-B14F-4D97-AF65-F5344CB8AC3E}">
        <p14:creationId xmlns:p14="http://schemas.microsoft.com/office/powerpoint/2010/main" val="225934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70720B3-3DDD-44BE-BA03-3CE747F0FFBB}" type="slidenum">
              <a:rPr lang="en-IN" smtClean="0"/>
              <a:t>8</a:t>
            </a:fld>
            <a:endParaRPr lang="en-IN"/>
          </a:p>
        </p:txBody>
      </p:sp>
    </p:spTree>
    <p:extLst>
      <p:ext uri="{BB962C8B-B14F-4D97-AF65-F5344CB8AC3E}">
        <p14:creationId xmlns:p14="http://schemas.microsoft.com/office/powerpoint/2010/main" val="9182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70720B3-3DDD-44BE-BA03-3CE747F0FFBB}" type="slidenum">
              <a:rPr lang="en-IN" smtClean="0"/>
              <a:t>96</a:t>
            </a:fld>
            <a:endParaRPr lang="en-IN"/>
          </a:p>
        </p:txBody>
      </p:sp>
    </p:spTree>
    <p:extLst>
      <p:ext uri="{BB962C8B-B14F-4D97-AF65-F5344CB8AC3E}">
        <p14:creationId xmlns:p14="http://schemas.microsoft.com/office/powerpoint/2010/main" val="58645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1" dirty="0"/>
          </a:p>
        </p:txBody>
      </p:sp>
      <p:sp>
        <p:nvSpPr>
          <p:cNvPr id="4" name="Slide Number Placeholder 3"/>
          <p:cNvSpPr>
            <a:spLocks noGrp="1"/>
          </p:cNvSpPr>
          <p:nvPr>
            <p:ph type="sldNum" sz="quarter" idx="5"/>
          </p:nvPr>
        </p:nvSpPr>
        <p:spPr/>
        <p:txBody>
          <a:bodyPr/>
          <a:lstStyle/>
          <a:p>
            <a:fld id="{C70720B3-3DDD-44BE-BA03-3CE747F0FFBB}" type="slidenum">
              <a:rPr lang="en-IN" smtClean="0"/>
              <a:t>102</a:t>
            </a:fld>
            <a:endParaRPr lang="en-IN"/>
          </a:p>
        </p:txBody>
      </p:sp>
    </p:spTree>
    <p:extLst>
      <p:ext uri="{BB962C8B-B14F-4D97-AF65-F5344CB8AC3E}">
        <p14:creationId xmlns:p14="http://schemas.microsoft.com/office/powerpoint/2010/main" val="870208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70720B3-3DDD-44BE-BA03-3CE747F0FFBB}" type="slidenum">
              <a:rPr lang="en-IN" smtClean="0"/>
              <a:t>103</a:t>
            </a:fld>
            <a:endParaRPr lang="en-IN"/>
          </a:p>
        </p:txBody>
      </p:sp>
    </p:spTree>
    <p:extLst>
      <p:ext uri="{BB962C8B-B14F-4D97-AF65-F5344CB8AC3E}">
        <p14:creationId xmlns:p14="http://schemas.microsoft.com/office/powerpoint/2010/main" val="279432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02A3-1BE7-F524-09F8-DABD8DDD99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B1BFFDF-B49C-9D48-234B-1E24968C4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70B58C6-28FC-0AFB-1E46-FBA806CD5B7A}"/>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5" name="Footer Placeholder 4">
            <a:extLst>
              <a:ext uri="{FF2B5EF4-FFF2-40B4-BE49-F238E27FC236}">
                <a16:creationId xmlns:a16="http://schemas.microsoft.com/office/drawing/2014/main" id="{C9FBCB93-7A13-5CAD-F80E-3B73E0EEC7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CB8384-6323-4B4E-198B-CB8C2DDB5FBE}"/>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298046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1070-2484-6B07-F5B8-13768C96AB5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8145299-4D0A-16B9-3ABA-F571EADE4E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5C82530-8CD1-B194-1404-4344222B6D2B}"/>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5" name="Footer Placeholder 4">
            <a:extLst>
              <a:ext uri="{FF2B5EF4-FFF2-40B4-BE49-F238E27FC236}">
                <a16:creationId xmlns:a16="http://schemas.microsoft.com/office/drawing/2014/main" id="{E1508EC8-B380-AA3B-F722-CB5BF3311B1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4092749-40E3-41ED-0170-3BEA77FBE21D}"/>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269104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D21EE-558B-21FC-0F10-812FC30E25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412229E-411A-B60F-E865-72D38CA2C9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1B929D7-AF35-6599-D417-58738B182F12}"/>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5" name="Footer Placeholder 4">
            <a:extLst>
              <a:ext uri="{FF2B5EF4-FFF2-40B4-BE49-F238E27FC236}">
                <a16:creationId xmlns:a16="http://schemas.microsoft.com/office/drawing/2014/main" id="{F7A5C757-1CD9-DA39-E44B-07AFA251A26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41205E1-7F1A-5F53-6685-05556E218155}"/>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332857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EB8B-7809-D10D-6F55-DE296E61BB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BDAEED4-BBF2-5F3A-09F5-DB75AE4B2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2F2A0D3-F579-B026-9832-F202AF25FCA5}"/>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5" name="Footer Placeholder 4">
            <a:extLst>
              <a:ext uri="{FF2B5EF4-FFF2-40B4-BE49-F238E27FC236}">
                <a16:creationId xmlns:a16="http://schemas.microsoft.com/office/drawing/2014/main" id="{4EC1D9A3-8BA4-9A68-12C9-DAAC72D7BF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FED38F9-5F08-CB7C-034B-24274C4B69A2}"/>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359493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6965-B664-808C-E77A-9A75E620935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875554D-7E7E-2FC0-4A38-7F239A0C3B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B78800E-FE54-BC5C-227C-9EF9D3DF4494}"/>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5" name="Footer Placeholder 4">
            <a:extLst>
              <a:ext uri="{FF2B5EF4-FFF2-40B4-BE49-F238E27FC236}">
                <a16:creationId xmlns:a16="http://schemas.microsoft.com/office/drawing/2014/main" id="{A122C346-98B6-2262-854D-10CA438206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875B9F5-4CFA-458F-EDC6-ED83E1F9B2CD}"/>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192209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10C1-1CBE-0109-10A1-8903F1FE6D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EE8B882-C867-2C6E-CB46-67B1A40C4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80502-8F8B-AC43-2583-5549BB5FD2A7}"/>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5" name="Footer Placeholder 4">
            <a:extLst>
              <a:ext uri="{FF2B5EF4-FFF2-40B4-BE49-F238E27FC236}">
                <a16:creationId xmlns:a16="http://schemas.microsoft.com/office/drawing/2014/main" id="{709A5980-031C-2067-6C72-50833D59654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C06209B-550B-8F26-153B-6DFE572AED9D}"/>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170413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A3F-485C-3B1B-76CD-E9E55318665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C4D3BE0-0A5B-8ECC-5E50-357BC5C56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2E532BE-AFF9-0CAD-4526-89F7A6E684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8C8F1B6-D6EA-49D9-CA18-57E89F360002}"/>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6" name="Footer Placeholder 5">
            <a:extLst>
              <a:ext uri="{FF2B5EF4-FFF2-40B4-BE49-F238E27FC236}">
                <a16:creationId xmlns:a16="http://schemas.microsoft.com/office/drawing/2014/main" id="{81C8A02F-B74C-79EF-1AC2-2EAF66CB555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2C2E5AF-26E9-7D84-8BCC-FB3436AA26FD}"/>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237285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0329-7B32-9281-C79A-7B61770882C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6B93A15-B05F-02B0-DCEE-F34CBE4AC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C99EA9-19E3-41D7-58F3-5384336D46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3C1D605-6DDF-F1A3-C1D8-05B0F1FB6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71B85-21B4-C46F-E13C-5E349EEF64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2D386B3-9AF2-2E2B-B8FF-D3D5054E8D50}"/>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8" name="Footer Placeholder 7">
            <a:extLst>
              <a:ext uri="{FF2B5EF4-FFF2-40B4-BE49-F238E27FC236}">
                <a16:creationId xmlns:a16="http://schemas.microsoft.com/office/drawing/2014/main" id="{1F133BEA-39FC-2D01-C79B-E765B89C78A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1DCFBBD-C1C9-131E-483D-2A5A225D7AC4}"/>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267952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3A39-2B8F-755A-CD19-65BBB13C845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D722786-6C85-B1C2-5B9F-95D8BC970E4A}"/>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4" name="Footer Placeholder 3">
            <a:extLst>
              <a:ext uri="{FF2B5EF4-FFF2-40B4-BE49-F238E27FC236}">
                <a16:creationId xmlns:a16="http://schemas.microsoft.com/office/drawing/2014/main" id="{01EB32C0-7763-9E71-9C43-1B8287B49F1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25B3AD6-B80B-0FA0-7CAB-161E4EC04578}"/>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3795347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C298B-24A6-13E9-2D33-57AEFC4FF0F5}"/>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3" name="Footer Placeholder 2">
            <a:extLst>
              <a:ext uri="{FF2B5EF4-FFF2-40B4-BE49-F238E27FC236}">
                <a16:creationId xmlns:a16="http://schemas.microsoft.com/office/drawing/2014/main" id="{077E4834-BAB4-3F52-C84D-E19712FBA90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D39A9F0-24A9-1D96-0949-E71C1CB352AF}"/>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128688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22B6-1EA2-B21F-11C1-1B0F3D44A1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51BBD33-2F68-B21A-0A2B-4A3E0889D6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396381E-6651-CBA3-5FFB-551753A74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5D936-514C-E229-2665-5F1258458C63}"/>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6" name="Footer Placeholder 5">
            <a:extLst>
              <a:ext uri="{FF2B5EF4-FFF2-40B4-BE49-F238E27FC236}">
                <a16:creationId xmlns:a16="http://schemas.microsoft.com/office/drawing/2014/main" id="{573FCB65-D3F5-E4C6-C701-810EC8DEAB7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13A6AC5-A2A0-804C-F57C-9423E149C4C9}"/>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108454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449D-A0F0-E61C-9D9E-C03D3A09280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FDA0A72-68C6-F340-8225-15C51E9C6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2367289-78EE-63F0-14DA-CC3713450915}"/>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5" name="Footer Placeholder 4">
            <a:extLst>
              <a:ext uri="{FF2B5EF4-FFF2-40B4-BE49-F238E27FC236}">
                <a16:creationId xmlns:a16="http://schemas.microsoft.com/office/drawing/2014/main" id="{70F3C85F-D103-3880-2C9D-315D233BDA0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BA2D215-2852-A316-FBFE-FF11F4FE1CD7}"/>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689857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9DC8-DC81-981F-8DF8-707F9404A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491D8AA-83BA-885D-C4B6-B741C7608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F7F5D35-846C-A8BC-3F99-AFF9F7A6D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A6E650-5F61-8795-81B1-993074A07648}"/>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6" name="Footer Placeholder 5">
            <a:extLst>
              <a:ext uri="{FF2B5EF4-FFF2-40B4-BE49-F238E27FC236}">
                <a16:creationId xmlns:a16="http://schemas.microsoft.com/office/drawing/2014/main" id="{8DE7CBCC-0E80-8D1B-B791-9F4E4E24CE0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72B591B-86A2-81CD-0065-CDDB89AC365F}"/>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106108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0AF6-7A0E-9508-9378-6383BB18444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CEEF0A3-AAA7-B8A7-E926-CF047A98A5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35DB022-CC26-91EE-D044-0AF9C045C1AC}"/>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5" name="Footer Placeholder 4">
            <a:extLst>
              <a:ext uri="{FF2B5EF4-FFF2-40B4-BE49-F238E27FC236}">
                <a16:creationId xmlns:a16="http://schemas.microsoft.com/office/drawing/2014/main" id="{9F54A4F2-FBDB-C398-A27F-95AEEC15FB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66B48AD-272F-9EDC-1308-F3B71DE0F123}"/>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1121546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E71C3-E959-F750-DC5B-5117B4512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989E01-B325-3573-B47F-C3D8353C2E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1B34889-50BC-2F83-61C8-52A9F2F0D1BB}"/>
              </a:ext>
            </a:extLst>
          </p:cNvPr>
          <p:cNvSpPr>
            <a:spLocks noGrp="1"/>
          </p:cNvSpPr>
          <p:nvPr>
            <p:ph type="dt" sz="half" idx="10"/>
          </p:nvPr>
        </p:nvSpPr>
        <p:spPr/>
        <p:txBody>
          <a:bodyPr/>
          <a:lstStyle/>
          <a:p>
            <a:fld id="{562388E1-A8B6-494A-89E3-D0DBCAAC7E84}" type="datetimeFigureOut">
              <a:rPr lang="en-IN" smtClean="0"/>
              <a:t>14-09-2025</a:t>
            </a:fld>
            <a:endParaRPr lang="en-IN"/>
          </a:p>
        </p:txBody>
      </p:sp>
      <p:sp>
        <p:nvSpPr>
          <p:cNvPr id="5" name="Footer Placeholder 4">
            <a:extLst>
              <a:ext uri="{FF2B5EF4-FFF2-40B4-BE49-F238E27FC236}">
                <a16:creationId xmlns:a16="http://schemas.microsoft.com/office/drawing/2014/main" id="{B3B59CC2-8190-8EBA-5F38-7384854499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E79C354-2436-D4E7-12B2-124DA7864056}"/>
              </a:ext>
            </a:extLst>
          </p:cNvPr>
          <p:cNvSpPr>
            <a:spLocks noGrp="1"/>
          </p:cNvSpPr>
          <p:nvPr>
            <p:ph type="sldNum" sz="quarter" idx="12"/>
          </p:nvPr>
        </p:nvSpPr>
        <p:spPr/>
        <p:txBody>
          <a:bodyPr/>
          <a:lstStyle/>
          <a:p>
            <a:fld id="{B00913DF-986A-4FF6-A301-14289D8F5680}" type="slidenum">
              <a:rPr lang="en-IN" smtClean="0"/>
              <a:t>‹#›</a:t>
            </a:fld>
            <a:endParaRPr lang="en-IN"/>
          </a:p>
        </p:txBody>
      </p:sp>
    </p:spTree>
    <p:extLst>
      <p:ext uri="{BB962C8B-B14F-4D97-AF65-F5344CB8AC3E}">
        <p14:creationId xmlns:p14="http://schemas.microsoft.com/office/powerpoint/2010/main" val="246559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228F-5E94-E787-7C16-135EBF6ED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3B0B3BF-4450-15E7-269B-52F466D5B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DC07A-04BC-C197-6888-B9D8C05AE314}"/>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5" name="Footer Placeholder 4">
            <a:extLst>
              <a:ext uri="{FF2B5EF4-FFF2-40B4-BE49-F238E27FC236}">
                <a16:creationId xmlns:a16="http://schemas.microsoft.com/office/drawing/2014/main" id="{490380F9-A16F-0EEC-1047-7F47CA491EB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1A3E8A-5384-8514-A744-CF81A6224191}"/>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186098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DA50-2C46-6291-728D-FC4B1D4E75B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ED7BD10-E0F1-912F-F04B-6778147B00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F1AE27A-675A-2ED8-0214-E236F8998E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1112D89-D497-582A-0CE0-747EE2E750C0}"/>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6" name="Footer Placeholder 5">
            <a:extLst>
              <a:ext uri="{FF2B5EF4-FFF2-40B4-BE49-F238E27FC236}">
                <a16:creationId xmlns:a16="http://schemas.microsoft.com/office/drawing/2014/main" id="{A86129E7-F8DE-8F45-F421-1A643B3B84A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A2B32E1-8F97-9A1F-2889-180601A25FA9}"/>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20817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20CE-87BC-182F-7C15-A5E555F81E4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C2794BF-834E-7ECD-7801-0B1023998C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4F2678-C7F1-F444-E8EF-79A037B0A9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562078E-5721-B8CD-FAC7-BC87DEF0B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74D86D-B2E9-6546-0D63-517D09D564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E47633E-053D-C754-1C4C-ECFBFDDB161B}"/>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8" name="Footer Placeholder 7">
            <a:extLst>
              <a:ext uri="{FF2B5EF4-FFF2-40B4-BE49-F238E27FC236}">
                <a16:creationId xmlns:a16="http://schemas.microsoft.com/office/drawing/2014/main" id="{098DB942-A30B-2F89-01A5-4089BCAA562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29F2C0A-D05D-1280-E749-202AAA28DDFB}"/>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59731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2D973-B428-C8D2-3F60-C59A499576C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3BA4971-7054-B741-3AF1-87426ECB65EC}"/>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4" name="Footer Placeholder 3">
            <a:extLst>
              <a:ext uri="{FF2B5EF4-FFF2-40B4-BE49-F238E27FC236}">
                <a16:creationId xmlns:a16="http://schemas.microsoft.com/office/drawing/2014/main" id="{5B94AE80-FB6F-1117-D9ED-28A33F58E61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92576B8-1B6A-AED6-3F54-17DBE64F8650}"/>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164033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4C955-40BA-5512-0683-3AAE88CD7BA2}"/>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3" name="Footer Placeholder 2">
            <a:extLst>
              <a:ext uri="{FF2B5EF4-FFF2-40B4-BE49-F238E27FC236}">
                <a16:creationId xmlns:a16="http://schemas.microsoft.com/office/drawing/2014/main" id="{EE3552F2-002A-2ACD-EC8E-E185B7E5CE4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A1643A4-3E28-845D-AA97-F463A7ED02CF}"/>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143547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4AEE-DE74-2F40-FE99-71FD0D476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78FA489-D7F7-CCB8-F152-AEC500080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3E91C0F-6544-F1F5-9AB1-30FD09524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0CF3C-823E-7293-8A27-0D0573EF6049}"/>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6" name="Footer Placeholder 5">
            <a:extLst>
              <a:ext uri="{FF2B5EF4-FFF2-40B4-BE49-F238E27FC236}">
                <a16:creationId xmlns:a16="http://schemas.microsoft.com/office/drawing/2014/main" id="{3199B7D3-68FC-3F9C-69BD-F81802448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0D3B41-38DF-344D-288E-95AA6AE7E7D0}"/>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86220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73F9-0696-A6F5-AB27-331FBD117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293EE4B-5001-8BA6-70A4-0922590E5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21B92AA-7C56-36AA-0E6A-D5BAB6167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FB2FDC-08DC-91F8-0CFA-19A13CC7DC05}"/>
              </a:ext>
            </a:extLst>
          </p:cNvPr>
          <p:cNvSpPr>
            <a:spLocks noGrp="1"/>
          </p:cNvSpPr>
          <p:nvPr>
            <p:ph type="dt" sz="half" idx="10"/>
          </p:nvPr>
        </p:nvSpPr>
        <p:spPr/>
        <p:txBody>
          <a:bodyPr/>
          <a:lstStyle/>
          <a:p>
            <a:fld id="{04E930D8-E402-40AE-8420-16F9CDE0A8F8}" type="datetimeFigureOut">
              <a:rPr lang="en-IN" smtClean="0"/>
              <a:t>14-09-2025</a:t>
            </a:fld>
            <a:endParaRPr lang="en-IN"/>
          </a:p>
        </p:txBody>
      </p:sp>
      <p:sp>
        <p:nvSpPr>
          <p:cNvPr id="6" name="Footer Placeholder 5">
            <a:extLst>
              <a:ext uri="{FF2B5EF4-FFF2-40B4-BE49-F238E27FC236}">
                <a16:creationId xmlns:a16="http://schemas.microsoft.com/office/drawing/2014/main" id="{FB73F8E0-C4C4-939E-CC70-C1478B6ADC2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4B42EAF-A00A-EE44-7FA7-0699A1F49515}"/>
              </a:ext>
            </a:extLst>
          </p:cNvPr>
          <p:cNvSpPr>
            <a:spLocks noGrp="1"/>
          </p:cNvSpPr>
          <p:nvPr>
            <p:ph type="sldNum" sz="quarter" idx="12"/>
          </p:nvPr>
        </p:nvSpPr>
        <p:spPr/>
        <p:txBody>
          <a:bodyPr/>
          <a:lstStyle/>
          <a:p>
            <a:fld id="{25EF539C-703C-4576-B776-10DBEC412414}" type="slidenum">
              <a:rPr lang="en-IN" smtClean="0"/>
              <a:t>‹#›</a:t>
            </a:fld>
            <a:endParaRPr lang="en-IN"/>
          </a:p>
        </p:txBody>
      </p:sp>
    </p:spTree>
    <p:extLst>
      <p:ext uri="{BB962C8B-B14F-4D97-AF65-F5344CB8AC3E}">
        <p14:creationId xmlns:p14="http://schemas.microsoft.com/office/powerpoint/2010/main" val="241863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D40F3-4127-B6B4-A42A-21E39D0B5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B86EAC7-264E-D3E4-759A-848431468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B02CE61-1782-F05D-B824-355327943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930D8-E402-40AE-8420-16F9CDE0A8F8}" type="datetimeFigureOut">
              <a:rPr lang="en-IN" smtClean="0"/>
              <a:t>14-09-2025</a:t>
            </a:fld>
            <a:endParaRPr lang="en-IN"/>
          </a:p>
        </p:txBody>
      </p:sp>
      <p:sp>
        <p:nvSpPr>
          <p:cNvPr id="5" name="Footer Placeholder 4">
            <a:extLst>
              <a:ext uri="{FF2B5EF4-FFF2-40B4-BE49-F238E27FC236}">
                <a16:creationId xmlns:a16="http://schemas.microsoft.com/office/drawing/2014/main" id="{6F52D75B-7190-A91A-C50C-86527125D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516FE7C-8C8D-32D5-21DE-8562207B9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F539C-703C-4576-B776-10DBEC412414}" type="slidenum">
              <a:rPr lang="en-IN" smtClean="0"/>
              <a:t>‹#›</a:t>
            </a:fld>
            <a:endParaRPr lang="en-IN"/>
          </a:p>
        </p:txBody>
      </p:sp>
    </p:spTree>
    <p:extLst>
      <p:ext uri="{BB962C8B-B14F-4D97-AF65-F5344CB8AC3E}">
        <p14:creationId xmlns:p14="http://schemas.microsoft.com/office/powerpoint/2010/main" val="1323198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CFB1A-CA63-7FE0-17D3-AEE178306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E02957B-D791-E959-5FA4-289BE67A00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7E4A83-170C-8459-2064-4F73D1E6C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388E1-A8B6-494A-89E3-D0DBCAAC7E84}" type="datetimeFigureOut">
              <a:rPr lang="en-IN" smtClean="0"/>
              <a:t>14-09-2025</a:t>
            </a:fld>
            <a:endParaRPr lang="en-IN"/>
          </a:p>
        </p:txBody>
      </p:sp>
      <p:sp>
        <p:nvSpPr>
          <p:cNvPr id="5" name="Footer Placeholder 4">
            <a:extLst>
              <a:ext uri="{FF2B5EF4-FFF2-40B4-BE49-F238E27FC236}">
                <a16:creationId xmlns:a16="http://schemas.microsoft.com/office/drawing/2014/main" id="{EB8AF112-D3A1-2F8C-F17D-C57F8E45E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0F17745-8262-4819-3EB9-341A25931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13DF-986A-4FF6-A301-14289D8F5680}" type="slidenum">
              <a:rPr lang="en-IN" smtClean="0"/>
              <a:t>‹#›</a:t>
            </a:fld>
            <a:endParaRPr lang="en-IN"/>
          </a:p>
        </p:txBody>
      </p:sp>
    </p:spTree>
    <p:extLst>
      <p:ext uri="{BB962C8B-B14F-4D97-AF65-F5344CB8AC3E}">
        <p14:creationId xmlns:p14="http://schemas.microsoft.com/office/powerpoint/2010/main" val="1468022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4.xml.rels><?xml version="1.0" encoding="UTF-8" standalone="yes"?>
<Relationships xmlns="http://schemas.openxmlformats.org/package/2006/relationships"><Relationship Id="rId3" Type="http://schemas.openxmlformats.org/officeDocument/2006/relationships/hyperlink" Target="https://nagios.fm4dd.com/docs/en/configmain.html#ocsp_command" TargetMode="External"/><Relationship Id="rId2" Type="http://schemas.openxmlformats.org/officeDocument/2006/relationships/hyperlink" Target="https://nagios.fm4dd.com/docs/en/configmain.html#execute_service_checks" TargetMode="Externa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ssets.nagios.com/downloads/nagioscore/docs/nagioscore/3/en/configmain.html#enable_predictive_host_dependency_checks"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assets.nagios.com/downloads/nagioscore/docs/nagioscore/3/en/configmain.html#enable_predictive_service_dependency_check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assets.nagios.com/downloads/nagioscore/docs/nagioscore/4/en/configmain.html#log_host_retries" TargetMode="External"/><Relationship Id="rId2" Type="http://schemas.openxmlformats.org/officeDocument/2006/relationships/hyperlink" Target="https://assets.nagios.com/downloads/nagioscore/docs/nagioscore/4/en/configmain.html#log_service_retrie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assets.nagios.com/downloads/nagioscore/docs/nagioscore/4/en/macrolist.html#hoststatetype" TargetMode="External"/><Relationship Id="rId2" Type="http://schemas.openxmlformats.org/officeDocument/2006/relationships/hyperlink" Target="https://assets.nagios.com/downloads/nagioscore/docs/nagioscore/4/en/macrolist.html#servicestatetype" TargetMode="External"/><Relationship Id="rId1" Type="http://schemas.openxmlformats.org/officeDocument/2006/relationships/slideLayout" Target="../slideLayouts/slideLayout2.xml"/><Relationship Id="rId5" Type="http://schemas.openxmlformats.org/officeDocument/2006/relationships/hyperlink" Target="https://assets.nagios.com/downloads/nagioscore/docs/nagioscore/4/en/configmain.html#passive_host_checks_are_soft" TargetMode="External"/><Relationship Id="rId4" Type="http://schemas.openxmlformats.org/officeDocument/2006/relationships/hyperlink" Target="https://assets.nagios.com/downloads/nagioscore/docs/nagioscore/4/en/passivechecks.html"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3" Type="http://schemas.openxmlformats.org/officeDocument/2006/relationships/hyperlink" Target="https://assets.nagios.com/downloads/nagioscore/docs/nagioscore/4/en/configmain.html#ocsp_command" TargetMode="External"/><Relationship Id="rId2" Type="http://schemas.openxmlformats.org/officeDocument/2006/relationships/hyperlink" Target="https://assets.nagios.com/downloads/nagioscore/docs/nagioscore/4/en/eventhandlers.html" TargetMode="External"/><Relationship Id="rId1" Type="http://schemas.openxmlformats.org/officeDocument/2006/relationships/slideLayout" Target="../slideLayouts/slideLayout2.xml"/><Relationship Id="rId5" Type="http://schemas.openxmlformats.org/officeDocument/2006/relationships/hyperlink" Target="https://assets.nagios.com/downloads/nagioscore/docs/nagioscore/4/en/perfdata.html" TargetMode="External"/><Relationship Id="rId4" Type="http://schemas.openxmlformats.org/officeDocument/2006/relationships/hyperlink" Target="https://assets.nagios.com/downloads/nagioscore/docs/nagioscore/4/en/configmain.html#ochp_command"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assets.nagios.com/downloads/nagioscore/docs/nagioscore/4/en/macrolist.html#hostname" TargetMode="External"/><Relationship Id="rId7" Type="http://schemas.openxmlformats.org/officeDocument/2006/relationships/hyperlink" Target="https://assets.nagios.com/downloads/nagioscore/docs/nagioscore/4/en/macrolist.html#hostcheckcommand"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assets.nagios.com/downloads/nagioscore/docs/nagioscore/4/en/macrolist.html#hostperfdata" TargetMode="External"/><Relationship Id="rId5" Type="http://schemas.openxmlformats.org/officeDocument/2006/relationships/hyperlink" Target="https://assets.nagios.com/downloads/nagioscore/docs/nagioscore/4/en/macrolist.html#hostattempt" TargetMode="External"/><Relationship Id="rId4" Type="http://schemas.openxmlformats.org/officeDocument/2006/relationships/hyperlink" Target="https://assets.nagios.com/downloads/nagioscore/docs/nagioscore/4/en/macrolist.html#hostalia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assets.nagios.com/downloads/nagioscore/docs/nagioscore/4/en/macros.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85.xml.rels><?xml version="1.0" encoding="UTF-8" standalone="yes"?>
<Relationships xmlns="http://schemas.openxmlformats.org/package/2006/relationships"><Relationship Id="rId3" Type="http://schemas.openxmlformats.org/officeDocument/2006/relationships/hyperlink" Target="https://assets.nagios.com/downloads/nagioscore/docs/nagioscore/4/en/macrolist.html#user" TargetMode="External"/><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hyperlink" Target="https://assets.nagios.com/downloads/nagioscore/docs/nagioscore/4/en/macrolist.html#hostname"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sets.nagios.com/downloads/nagioscore/docs/nagioscore/4/en/notifications.html" TargetMode="External"/><Relationship Id="rId2" Type="http://schemas.openxmlformats.org/officeDocument/2006/relationships/hyperlink" Target="https://assets.nagios.com/downloads/nagioscore/docs/nagioscore/4/en/eventhandlers.html"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assets.nagios.com/downloads/nagioscore/docs/nagioscore/3/en/configmain.html#global_service_event_handler" TargetMode="External"/><Relationship Id="rId2" Type="http://schemas.openxmlformats.org/officeDocument/2006/relationships/hyperlink" Target="https://assets.nagios.com/downloads/nagioscore/docs/nagioscore/3/en/configmain.html#global_host_event_handler" TargetMode="External"/><Relationship Id="rId1" Type="http://schemas.openxmlformats.org/officeDocument/2006/relationships/slideLayout" Target="../slideLayouts/slideLayout2.xml"/><Relationship Id="rId4" Type="http://schemas.openxmlformats.org/officeDocument/2006/relationships/hyperlink" Target="https://assets.nagios.com/downloads/nagioscore/docs/nagioscore/3/en/configmain.html#enable_event_handler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assets.nagios.com/downloads/nagioscore/docs/nagioscore/3/en/macrolist.html#servicestatetype" TargetMode="External"/><Relationship Id="rId7" Type="http://schemas.openxmlformats.org/officeDocument/2006/relationships/hyperlink" Target="https://assets.nagios.com/downloads/nagioscore/docs/nagioscore/3/en/macrolist.html#hostattempt" TargetMode="External"/><Relationship Id="rId2" Type="http://schemas.openxmlformats.org/officeDocument/2006/relationships/hyperlink" Target="https://assets.nagios.com/downloads/nagioscore/docs/nagioscore/3/en/macrolist.html#servicestate" TargetMode="External"/><Relationship Id="rId1" Type="http://schemas.openxmlformats.org/officeDocument/2006/relationships/slideLayout" Target="../slideLayouts/slideLayout2.xml"/><Relationship Id="rId6" Type="http://schemas.openxmlformats.org/officeDocument/2006/relationships/hyperlink" Target="https://assets.nagios.com/downloads/nagioscore/docs/nagioscore/3/en/macrolist.html#hoststatetype" TargetMode="External"/><Relationship Id="rId5" Type="http://schemas.openxmlformats.org/officeDocument/2006/relationships/hyperlink" Target="https://assets.nagios.com/downloads/nagioscore/docs/nagioscore/3/en/macrolist.html#hoststate" TargetMode="External"/><Relationship Id="rId4" Type="http://schemas.openxmlformats.org/officeDocument/2006/relationships/hyperlink" Target="https://assets.nagios.com/downloads/nagioscore/docs/nagioscore/3/en/macrolist.html#serviceattempt"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hyperlink" Target="https://assets.nagios.com/downloads/nagioscore/docs/nagioscore/4/en/monitoring-windows.html#configuring" TargetMode="External"/><Relationship Id="rId2" Type="http://schemas.openxmlformats.org/officeDocument/2006/relationships/hyperlink" Target="https://assets.nagios.com/downloads/nagioscore/docs/nagioscore/4/en/monitoring-windows.html#installing" TargetMode="External"/><Relationship Id="rId1" Type="http://schemas.openxmlformats.org/officeDocument/2006/relationships/slideLayout" Target="../slideLayouts/slideLayout2.xml"/><Relationship Id="rId6" Type="http://schemas.openxmlformats.org/officeDocument/2006/relationships/hyperlink" Target="https://assets.nagios.com/downloads/nagioscore/docs/nagioscore/4/en/monitoring-windows.html#passive" TargetMode="External"/><Relationship Id="rId5" Type="http://schemas.openxmlformats.org/officeDocument/2006/relationships/hyperlink" Target="https://assets.nagios.com/downloads/nagioscore/docs/nagioscore/4/en/monitoring-windows.html#active" TargetMode="External"/><Relationship Id="rId4" Type="http://schemas.openxmlformats.org/officeDocument/2006/relationships/hyperlink" Target="https://assets.nagios.com/downloads/nagioscore/docs/nagioscore/4/en/monitoring-windows.html#startmonitorin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B4B7-036C-A2F2-8889-31B09B0D01A9}"/>
              </a:ext>
            </a:extLst>
          </p:cNvPr>
          <p:cNvSpPr>
            <a:spLocks noGrp="1"/>
          </p:cNvSpPr>
          <p:nvPr>
            <p:ph type="ctrTitle"/>
          </p:nvPr>
        </p:nvSpPr>
        <p:spPr/>
        <p:txBody>
          <a:bodyPr/>
          <a:lstStyle/>
          <a:p>
            <a:r>
              <a:rPr lang="en-IN" dirty="0"/>
              <a:t>REMOTE INFRASTRUCTURE MANAGEMENT</a:t>
            </a:r>
          </a:p>
        </p:txBody>
      </p:sp>
      <p:sp>
        <p:nvSpPr>
          <p:cNvPr id="3" name="Subtitle 2">
            <a:extLst>
              <a:ext uri="{FF2B5EF4-FFF2-40B4-BE49-F238E27FC236}">
                <a16:creationId xmlns:a16="http://schemas.microsoft.com/office/drawing/2014/main" id="{445DF192-02DE-B4B4-3B93-D65C88D2D18A}"/>
              </a:ext>
            </a:extLst>
          </p:cNvPr>
          <p:cNvSpPr>
            <a:spLocks noGrp="1"/>
          </p:cNvSpPr>
          <p:nvPr>
            <p:ph type="subTitle" idx="1"/>
          </p:nvPr>
        </p:nvSpPr>
        <p:spPr>
          <a:xfrm>
            <a:off x="2733368" y="4408283"/>
            <a:ext cx="9144000" cy="1655762"/>
          </a:xfrm>
        </p:spPr>
        <p:txBody>
          <a:bodyPr/>
          <a:lstStyle/>
          <a:p>
            <a:endParaRPr lang="en-IN" dirty="0"/>
          </a:p>
          <a:p>
            <a:r>
              <a:rPr lang="en-IN" dirty="0"/>
              <a:t>                                                                     S. PAVITHRADEVI   B.E., M.TECH,</a:t>
            </a:r>
          </a:p>
        </p:txBody>
      </p:sp>
    </p:spTree>
    <p:extLst>
      <p:ext uri="{BB962C8B-B14F-4D97-AF65-F5344CB8AC3E}">
        <p14:creationId xmlns:p14="http://schemas.microsoft.com/office/powerpoint/2010/main" val="382691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2877-83A1-99CB-96AD-818F20F1F2C7}"/>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54C25431-1BBB-A098-722A-C1B66178886F}"/>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7A65B6FA-BB76-A335-2430-11071C80CB3D}"/>
              </a:ext>
            </a:extLst>
          </p:cNvPr>
          <p:cNvPicPr>
            <a:picLocks noChangeAspect="1"/>
          </p:cNvPicPr>
          <p:nvPr/>
        </p:nvPicPr>
        <p:blipFill>
          <a:blip r:embed="rId2"/>
          <a:stretch>
            <a:fillRect/>
          </a:stretch>
        </p:blipFill>
        <p:spPr>
          <a:xfrm>
            <a:off x="1681314" y="1300316"/>
            <a:ext cx="9507795" cy="4876647"/>
          </a:xfrm>
          <a:prstGeom prst="rect">
            <a:avLst/>
          </a:prstGeom>
        </p:spPr>
      </p:pic>
    </p:spTree>
    <p:extLst>
      <p:ext uri="{BB962C8B-B14F-4D97-AF65-F5344CB8AC3E}">
        <p14:creationId xmlns:p14="http://schemas.microsoft.com/office/powerpoint/2010/main" val="34789833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2754-E6CC-9872-FFE4-003089A71E0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4C0147D-D4E4-EA05-FAA5-58C37211E5A4}"/>
              </a:ext>
            </a:extLst>
          </p:cNvPr>
          <p:cNvSpPr>
            <a:spLocks noGrp="1"/>
          </p:cNvSpPr>
          <p:nvPr>
            <p:ph idx="1"/>
          </p:nvPr>
        </p:nvSpPr>
        <p:spPr/>
        <p:txBody>
          <a:bodyPr/>
          <a:lstStyle/>
          <a:p>
            <a:endParaRPr lang="en-IN" dirty="0"/>
          </a:p>
        </p:txBody>
      </p:sp>
      <p:pic>
        <p:nvPicPr>
          <p:cNvPr id="7" name="Picture 6">
            <a:extLst>
              <a:ext uri="{FF2B5EF4-FFF2-40B4-BE49-F238E27FC236}">
                <a16:creationId xmlns:a16="http://schemas.microsoft.com/office/drawing/2014/main" id="{BEF8DF39-7115-3535-D065-77DE8B45DD24}"/>
              </a:ext>
            </a:extLst>
          </p:cNvPr>
          <p:cNvPicPr>
            <a:picLocks noChangeAspect="1"/>
          </p:cNvPicPr>
          <p:nvPr/>
        </p:nvPicPr>
        <p:blipFill>
          <a:blip r:embed="rId2"/>
          <a:stretch>
            <a:fillRect/>
          </a:stretch>
        </p:blipFill>
        <p:spPr>
          <a:xfrm>
            <a:off x="1801990" y="0"/>
            <a:ext cx="8411268" cy="6858000"/>
          </a:xfrm>
          <a:prstGeom prst="rect">
            <a:avLst/>
          </a:prstGeom>
        </p:spPr>
      </p:pic>
    </p:spTree>
    <p:extLst>
      <p:ext uri="{BB962C8B-B14F-4D97-AF65-F5344CB8AC3E}">
        <p14:creationId xmlns:p14="http://schemas.microsoft.com/office/powerpoint/2010/main" val="1719172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35BF-2770-1723-80F8-07864F96561D}"/>
              </a:ext>
            </a:extLst>
          </p:cNvPr>
          <p:cNvSpPr>
            <a:spLocks noGrp="1"/>
          </p:cNvSpPr>
          <p:nvPr>
            <p:ph type="title"/>
          </p:nvPr>
        </p:nvSpPr>
        <p:spPr>
          <a:xfrm>
            <a:off x="0" y="-234643"/>
            <a:ext cx="10515600" cy="1325563"/>
          </a:xfrm>
        </p:spPr>
        <p:txBody>
          <a:bodyPr/>
          <a:lstStyle/>
          <a:p>
            <a:r>
              <a:rPr lang="en-IN" dirty="0"/>
              <a:t>REPORT</a:t>
            </a:r>
          </a:p>
        </p:txBody>
      </p:sp>
      <p:sp>
        <p:nvSpPr>
          <p:cNvPr id="3" name="Content Placeholder 2">
            <a:extLst>
              <a:ext uri="{FF2B5EF4-FFF2-40B4-BE49-F238E27FC236}">
                <a16:creationId xmlns:a16="http://schemas.microsoft.com/office/drawing/2014/main" id="{8A6082D9-5314-52AA-5225-8FA718D3D0D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B25C9501-DCDE-F1FA-78EF-C96682AAE95C}"/>
              </a:ext>
            </a:extLst>
          </p:cNvPr>
          <p:cNvPicPr>
            <a:picLocks noChangeAspect="1"/>
          </p:cNvPicPr>
          <p:nvPr/>
        </p:nvPicPr>
        <p:blipFill>
          <a:blip r:embed="rId2"/>
          <a:stretch>
            <a:fillRect/>
          </a:stretch>
        </p:blipFill>
        <p:spPr>
          <a:xfrm>
            <a:off x="242547" y="805937"/>
            <a:ext cx="7731414" cy="3679360"/>
          </a:xfrm>
          <a:prstGeom prst="rect">
            <a:avLst/>
          </a:prstGeom>
        </p:spPr>
      </p:pic>
      <p:pic>
        <p:nvPicPr>
          <p:cNvPr id="7" name="Picture 6">
            <a:extLst>
              <a:ext uri="{FF2B5EF4-FFF2-40B4-BE49-F238E27FC236}">
                <a16:creationId xmlns:a16="http://schemas.microsoft.com/office/drawing/2014/main" id="{79D65DB7-6930-7AC7-5914-F05E6E90F446}"/>
              </a:ext>
            </a:extLst>
          </p:cNvPr>
          <p:cNvPicPr>
            <a:picLocks noChangeAspect="1"/>
          </p:cNvPicPr>
          <p:nvPr/>
        </p:nvPicPr>
        <p:blipFill>
          <a:blip r:embed="rId3"/>
          <a:stretch>
            <a:fillRect/>
          </a:stretch>
        </p:blipFill>
        <p:spPr>
          <a:xfrm>
            <a:off x="2804588" y="4816165"/>
            <a:ext cx="9259592" cy="1419423"/>
          </a:xfrm>
          <a:prstGeom prst="rect">
            <a:avLst/>
          </a:prstGeom>
        </p:spPr>
      </p:pic>
      <p:sp>
        <p:nvSpPr>
          <p:cNvPr id="9" name="TextBox 8">
            <a:extLst>
              <a:ext uri="{FF2B5EF4-FFF2-40B4-BE49-F238E27FC236}">
                <a16:creationId xmlns:a16="http://schemas.microsoft.com/office/drawing/2014/main" id="{9EAD4285-C7F7-867D-68E9-9BD68FDC34B3}"/>
              </a:ext>
            </a:extLst>
          </p:cNvPr>
          <p:cNvSpPr txBox="1"/>
          <p:nvPr/>
        </p:nvSpPr>
        <p:spPr>
          <a:xfrm>
            <a:off x="242547" y="5220002"/>
            <a:ext cx="6218902" cy="461665"/>
          </a:xfrm>
          <a:prstGeom prst="rect">
            <a:avLst/>
          </a:prstGeom>
          <a:noFill/>
        </p:spPr>
        <p:txBody>
          <a:bodyPr wrap="square">
            <a:spAutoFit/>
          </a:bodyPr>
          <a:lstStyle/>
          <a:p>
            <a:r>
              <a:rPr lang="en-IN" sz="2400" dirty="0"/>
              <a:t>Advanced Options </a:t>
            </a:r>
          </a:p>
        </p:txBody>
      </p:sp>
    </p:spTree>
    <p:extLst>
      <p:ext uri="{BB962C8B-B14F-4D97-AF65-F5344CB8AC3E}">
        <p14:creationId xmlns:p14="http://schemas.microsoft.com/office/powerpoint/2010/main" val="36041358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6D7-B88D-0532-8C0E-286BBC28B3AE}"/>
              </a:ext>
            </a:extLst>
          </p:cNvPr>
          <p:cNvSpPr>
            <a:spLocks noGrp="1"/>
          </p:cNvSpPr>
          <p:nvPr>
            <p:ph type="title"/>
          </p:nvPr>
        </p:nvSpPr>
        <p:spPr>
          <a:xfrm>
            <a:off x="0" y="-224810"/>
            <a:ext cx="10515600" cy="1325563"/>
          </a:xfrm>
        </p:spPr>
        <p:txBody>
          <a:bodyPr/>
          <a:lstStyle/>
          <a:p>
            <a:r>
              <a:rPr lang="en-IN" dirty="0"/>
              <a:t>REDUNDANT MONITORING</a:t>
            </a:r>
          </a:p>
        </p:txBody>
      </p:sp>
      <p:pic>
        <p:nvPicPr>
          <p:cNvPr id="9" name="Content Placeholder 8">
            <a:extLst>
              <a:ext uri="{FF2B5EF4-FFF2-40B4-BE49-F238E27FC236}">
                <a16:creationId xmlns:a16="http://schemas.microsoft.com/office/drawing/2014/main" id="{7293BA3D-F858-30AF-E07D-90AD7394C7F3}"/>
              </a:ext>
            </a:extLst>
          </p:cNvPr>
          <p:cNvPicPr>
            <a:picLocks noGrp="1" noChangeAspect="1"/>
          </p:cNvPicPr>
          <p:nvPr>
            <p:ph idx="1"/>
          </p:nvPr>
        </p:nvPicPr>
        <p:blipFill>
          <a:blip r:embed="rId3"/>
          <a:stretch>
            <a:fillRect/>
          </a:stretch>
        </p:blipFill>
        <p:spPr>
          <a:xfrm>
            <a:off x="620772" y="3947045"/>
            <a:ext cx="8002117" cy="2800741"/>
          </a:xfrm>
        </p:spPr>
      </p:pic>
      <p:pic>
        <p:nvPicPr>
          <p:cNvPr id="5" name="Picture 4">
            <a:extLst>
              <a:ext uri="{FF2B5EF4-FFF2-40B4-BE49-F238E27FC236}">
                <a16:creationId xmlns:a16="http://schemas.microsoft.com/office/drawing/2014/main" id="{4943B41C-6762-91A8-D836-60A00B250422}"/>
              </a:ext>
            </a:extLst>
          </p:cNvPr>
          <p:cNvPicPr>
            <a:picLocks noChangeAspect="1"/>
          </p:cNvPicPr>
          <p:nvPr/>
        </p:nvPicPr>
        <p:blipFill>
          <a:blip r:embed="rId4"/>
          <a:stretch>
            <a:fillRect/>
          </a:stretch>
        </p:blipFill>
        <p:spPr>
          <a:xfrm>
            <a:off x="2595191" y="667146"/>
            <a:ext cx="5325218" cy="3124636"/>
          </a:xfrm>
          <a:prstGeom prst="rect">
            <a:avLst/>
          </a:prstGeom>
        </p:spPr>
      </p:pic>
      <p:sp>
        <p:nvSpPr>
          <p:cNvPr id="7" name="TextBox 6">
            <a:extLst>
              <a:ext uri="{FF2B5EF4-FFF2-40B4-BE49-F238E27FC236}">
                <a16:creationId xmlns:a16="http://schemas.microsoft.com/office/drawing/2014/main" id="{1693A9E4-8566-2461-5870-83A18A85B194}"/>
              </a:ext>
            </a:extLst>
          </p:cNvPr>
          <p:cNvSpPr txBox="1"/>
          <p:nvPr/>
        </p:nvSpPr>
        <p:spPr>
          <a:xfrm>
            <a:off x="391358" y="1147860"/>
            <a:ext cx="6218902" cy="369332"/>
          </a:xfrm>
          <a:prstGeom prst="rect">
            <a:avLst/>
          </a:prstGeom>
          <a:noFill/>
        </p:spPr>
        <p:txBody>
          <a:bodyPr wrap="square">
            <a:spAutoFit/>
          </a:bodyPr>
          <a:lstStyle/>
          <a:p>
            <a:pPr algn="l"/>
            <a:r>
              <a:rPr lang="en-IN" sz="1800" b="0" i="0" dirty="0">
                <a:solidFill>
                  <a:srgbClr val="000000"/>
                </a:solidFill>
                <a:effectLst/>
                <a:highlight>
                  <a:srgbClr val="FFFFFF"/>
                </a:highlight>
                <a:latin typeface="Arial" panose="020B0604020202020204" pitchFamily="34" charset="0"/>
              </a:rPr>
              <a:t>Scenario 1</a:t>
            </a:r>
          </a:p>
        </p:txBody>
      </p:sp>
      <p:sp>
        <p:nvSpPr>
          <p:cNvPr id="11" name="TextBox 10">
            <a:extLst>
              <a:ext uri="{FF2B5EF4-FFF2-40B4-BE49-F238E27FC236}">
                <a16:creationId xmlns:a16="http://schemas.microsoft.com/office/drawing/2014/main" id="{C89B975A-5D7D-15DF-35E6-BC2D74BA0A27}"/>
              </a:ext>
            </a:extLst>
          </p:cNvPr>
          <p:cNvSpPr txBox="1"/>
          <p:nvPr/>
        </p:nvSpPr>
        <p:spPr>
          <a:xfrm>
            <a:off x="7920409" y="1290057"/>
            <a:ext cx="6218902" cy="369332"/>
          </a:xfrm>
          <a:prstGeom prst="rect">
            <a:avLst/>
          </a:prstGeom>
          <a:noFill/>
        </p:spPr>
        <p:txBody>
          <a:bodyPr wrap="square">
            <a:spAutoFit/>
          </a:bodyPr>
          <a:lstStyle/>
          <a:p>
            <a:pPr marL="285750" indent="-285750">
              <a:buFont typeface="Arial" panose="020B0604020202020204" pitchFamily="34" charset="0"/>
              <a:buChar char="•"/>
            </a:pPr>
            <a:r>
              <a:rPr lang="en-IN" b="0" i="1" dirty="0">
                <a:solidFill>
                  <a:srgbClr val="000000"/>
                </a:solidFill>
                <a:effectLst/>
                <a:highlight>
                  <a:srgbClr val="FFFFFF"/>
                </a:highlight>
                <a:latin typeface="Arial" panose="020B0604020202020204" pitchFamily="34" charset="0"/>
              </a:rPr>
              <a:t>handle-master-host-event</a:t>
            </a:r>
            <a:r>
              <a:rPr lang="en-IN" b="0" i="0" dirty="0">
                <a:solidFill>
                  <a:srgbClr val="000000"/>
                </a:solidFill>
                <a:effectLst/>
                <a:highlight>
                  <a:srgbClr val="FFFFFF"/>
                </a:highlight>
                <a:latin typeface="Arial" panose="020B0604020202020204" pitchFamily="34" charset="0"/>
              </a:rPr>
              <a:t> </a:t>
            </a:r>
            <a:endParaRPr lang="en-IN" dirty="0"/>
          </a:p>
        </p:txBody>
      </p:sp>
      <p:sp>
        <p:nvSpPr>
          <p:cNvPr id="13" name="TextBox 12">
            <a:extLst>
              <a:ext uri="{FF2B5EF4-FFF2-40B4-BE49-F238E27FC236}">
                <a16:creationId xmlns:a16="http://schemas.microsoft.com/office/drawing/2014/main" id="{E130348A-ADF7-F6DE-3618-5210B753D3FD}"/>
              </a:ext>
            </a:extLst>
          </p:cNvPr>
          <p:cNvSpPr txBox="1"/>
          <p:nvPr/>
        </p:nvSpPr>
        <p:spPr>
          <a:xfrm>
            <a:off x="7920409" y="1736479"/>
            <a:ext cx="7300450" cy="369332"/>
          </a:xfrm>
          <a:prstGeom prst="rect">
            <a:avLst/>
          </a:prstGeom>
          <a:noFill/>
        </p:spPr>
        <p:txBody>
          <a:bodyPr wrap="square">
            <a:spAutoFit/>
          </a:bodyPr>
          <a:lstStyle/>
          <a:p>
            <a:pPr marL="285750" indent="-285750">
              <a:buFont typeface="Arial" panose="020B0604020202020204" pitchFamily="34" charset="0"/>
              <a:buChar char="•"/>
            </a:pPr>
            <a:r>
              <a:rPr lang="en-IN" b="0" i="1" dirty="0">
                <a:solidFill>
                  <a:srgbClr val="000000"/>
                </a:solidFill>
                <a:effectLst/>
                <a:highlight>
                  <a:srgbClr val="FFFFFF"/>
                </a:highlight>
                <a:latin typeface="Arial" panose="020B0604020202020204" pitchFamily="34" charset="0"/>
              </a:rPr>
              <a:t>handle-master-proc-event</a:t>
            </a:r>
            <a:endParaRPr lang="en-IN" dirty="0"/>
          </a:p>
        </p:txBody>
      </p:sp>
      <p:sp>
        <p:nvSpPr>
          <p:cNvPr id="15" name="TextBox 14">
            <a:extLst>
              <a:ext uri="{FF2B5EF4-FFF2-40B4-BE49-F238E27FC236}">
                <a16:creationId xmlns:a16="http://schemas.microsoft.com/office/drawing/2014/main" id="{89AE2C83-FF63-6131-8CCA-49EF0F3EC37E}"/>
              </a:ext>
            </a:extLst>
          </p:cNvPr>
          <p:cNvSpPr txBox="1"/>
          <p:nvPr/>
        </p:nvSpPr>
        <p:spPr>
          <a:xfrm>
            <a:off x="7920409" y="3205344"/>
            <a:ext cx="7847762" cy="646331"/>
          </a:xfrm>
          <a:prstGeom prst="rect">
            <a:avLst/>
          </a:prstGeom>
          <a:noFill/>
        </p:spPr>
        <p:txBody>
          <a:bodyPr wrap="square">
            <a:spAutoFit/>
          </a:bodyPr>
          <a:lstStyle/>
          <a:p>
            <a:pPr marL="285750" indent="-285750">
              <a:buFont typeface="Arial" panose="020B0604020202020204" pitchFamily="34" charset="0"/>
              <a:buChar char="•"/>
            </a:pPr>
            <a:r>
              <a:rPr lang="en-IN" b="0" i="0" dirty="0">
                <a:solidFill>
                  <a:srgbClr val="000000"/>
                </a:solidFill>
                <a:effectLst/>
                <a:highlight>
                  <a:srgbClr val="FFFFFF"/>
                </a:highlight>
                <a:latin typeface="Arial" panose="020B0604020202020204" pitchFamily="34" charset="0"/>
              </a:rPr>
              <a:t>can minimize time lag:</a:t>
            </a:r>
            <a:r>
              <a:rPr lang="en-IN" dirty="0">
                <a:solidFill>
                  <a:srgbClr val="000000"/>
                </a:solidFill>
                <a:highlight>
                  <a:srgbClr val="FFFFFF"/>
                </a:highlight>
                <a:latin typeface="Arial" panose="020B0604020202020204" pitchFamily="34" charset="0"/>
              </a:rPr>
              <a:t> </a:t>
            </a:r>
            <a:r>
              <a:rPr lang="en-US" b="0" i="1" dirty="0" err="1">
                <a:solidFill>
                  <a:srgbClr val="000000"/>
                </a:solidFill>
                <a:effectLst/>
                <a:highlight>
                  <a:srgbClr val="FFFFFF"/>
                </a:highlight>
                <a:latin typeface="Arial" panose="020B0604020202020204" pitchFamily="34" charset="0"/>
              </a:rPr>
              <a:t>check_interval</a:t>
            </a:r>
            <a:r>
              <a:rPr lang="en-US" b="0" i="0" dirty="0">
                <a:solidFill>
                  <a:srgbClr val="000000"/>
                </a:solidFill>
                <a:effectLst/>
                <a:highlight>
                  <a:srgbClr val="FFFFFF"/>
                </a:highlight>
                <a:latin typeface="Arial" panose="020B0604020202020204" pitchFamily="34" charset="0"/>
              </a:rPr>
              <a:t> </a:t>
            </a:r>
          </a:p>
          <a:p>
            <a:r>
              <a:rPr lang="en-US" b="0" i="0" dirty="0">
                <a:solidFill>
                  <a:srgbClr val="000000"/>
                </a:solidFill>
                <a:effectLst/>
                <a:highlight>
                  <a:srgbClr val="FFFFFF"/>
                </a:highlight>
                <a:latin typeface="Arial" panose="020B0604020202020204" pitchFamily="34" charset="0"/>
              </a:rPr>
              <a:t>and  </a:t>
            </a:r>
            <a:r>
              <a:rPr lang="en-US" b="0" i="1" dirty="0" err="1">
                <a:solidFill>
                  <a:srgbClr val="000000"/>
                </a:solidFill>
                <a:effectLst/>
                <a:highlight>
                  <a:srgbClr val="FFFFFF"/>
                </a:highlight>
                <a:latin typeface="Arial" panose="020B0604020202020204" pitchFamily="34" charset="0"/>
              </a:rPr>
              <a:t>retry_interval</a:t>
            </a:r>
            <a:r>
              <a:rPr lang="en-US" b="0" i="1" dirty="0">
                <a:solidFill>
                  <a:srgbClr val="000000"/>
                </a:solidFill>
                <a:effectLst/>
                <a:highlight>
                  <a:srgbClr val="FFFFFF"/>
                </a:highlight>
                <a:latin typeface="Arial" panose="020B0604020202020204" pitchFamily="34" charset="0"/>
              </a:rPr>
              <a:t>  high frequency</a:t>
            </a:r>
            <a:r>
              <a:rPr lang="en-US" b="0" i="0" dirty="0">
                <a:solidFill>
                  <a:srgbClr val="000000"/>
                </a:solidFill>
                <a:effectLst/>
                <a:highlight>
                  <a:srgbClr val="FFFFFF"/>
                </a:highlight>
                <a:latin typeface="Arial" panose="020B0604020202020204" pitchFamily="34" charset="0"/>
              </a:rPr>
              <a:t> </a:t>
            </a:r>
            <a:endParaRPr lang="en-IN" dirty="0"/>
          </a:p>
        </p:txBody>
      </p:sp>
    </p:spTree>
    <p:extLst>
      <p:ext uri="{BB962C8B-B14F-4D97-AF65-F5344CB8AC3E}">
        <p14:creationId xmlns:p14="http://schemas.microsoft.com/office/powerpoint/2010/main" val="39796287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4701-E1B9-485F-C0ED-25DB924E2BBF}"/>
              </a:ext>
            </a:extLst>
          </p:cNvPr>
          <p:cNvSpPr>
            <a:spLocks noGrp="1"/>
          </p:cNvSpPr>
          <p:nvPr>
            <p:ph type="title"/>
          </p:nvPr>
        </p:nvSpPr>
        <p:spPr/>
        <p:txBody>
          <a:bodyPr/>
          <a:lstStyle/>
          <a:p>
            <a:endParaRPr lang="en-IN" dirty="0"/>
          </a:p>
        </p:txBody>
      </p:sp>
      <p:pic>
        <p:nvPicPr>
          <p:cNvPr id="7" name="Content Placeholder 6">
            <a:extLst>
              <a:ext uri="{FF2B5EF4-FFF2-40B4-BE49-F238E27FC236}">
                <a16:creationId xmlns:a16="http://schemas.microsoft.com/office/drawing/2014/main" id="{A6FE6D25-06C6-0988-CC9E-2D4BE822123B}"/>
              </a:ext>
            </a:extLst>
          </p:cNvPr>
          <p:cNvPicPr>
            <a:picLocks noGrp="1" noChangeAspect="1"/>
          </p:cNvPicPr>
          <p:nvPr>
            <p:ph idx="1"/>
          </p:nvPr>
        </p:nvPicPr>
        <p:blipFill>
          <a:blip r:embed="rId3"/>
          <a:stretch>
            <a:fillRect/>
          </a:stretch>
        </p:blipFill>
        <p:spPr>
          <a:xfrm>
            <a:off x="570271" y="1501160"/>
            <a:ext cx="4836347" cy="4919304"/>
          </a:xfrm>
        </p:spPr>
      </p:pic>
      <p:pic>
        <p:nvPicPr>
          <p:cNvPr id="5" name="Picture 4">
            <a:extLst>
              <a:ext uri="{FF2B5EF4-FFF2-40B4-BE49-F238E27FC236}">
                <a16:creationId xmlns:a16="http://schemas.microsoft.com/office/drawing/2014/main" id="{3B3C62C9-E9B3-6247-D0F0-C0005C4CAE77}"/>
              </a:ext>
            </a:extLst>
          </p:cNvPr>
          <p:cNvPicPr>
            <a:picLocks noChangeAspect="1"/>
          </p:cNvPicPr>
          <p:nvPr/>
        </p:nvPicPr>
        <p:blipFill>
          <a:blip r:embed="rId4"/>
          <a:stretch>
            <a:fillRect/>
          </a:stretch>
        </p:blipFill>
        <p:spPr>
          <a:xfrm>
            <a:off x="6197107" y="1101213"/>
            <a:ext cx="5542610" cy="5539945"/>
          </a:xfrm>
          <a:prstGeom prst="rect">
            <a:avLst/>
          </a:prstGeom>
        </p:spPr>
      </p:pic>
      <p:sp>
        <p:nvSpPr>
          <p:cNvPr id="9" name="TextBox 8">
            <a:extLst>
              <a:ext uri="{FF2B5EF4-FFF2-40B4-BE49-F238E27FC236}">
                <a16:creationId xmlns:a16="http://schemas.microsoft.com/office/drawing/2014/main" id="{03B06468-070F-B2A1-37F8-EFC0685BACDD}"/>
              </a:ext>
            </a:extLst>
          </p:cNvPr>
          <p:cNvSpPr txBox="1"/>
          <p:nvPr/>
        </p:nvSpPr>
        <p:spPr>
          <a:xfrm>
            <a:off x="452283" y="658574"/>
            <a:ext cx="6096000" cy="369332"/>
          </a:xfrm>
          <a:prstGeom prst="rect">
            <a:avLst/>
          </a:prstGeom>
          <a:noFill/>
        </p:spPr>
        <p:txBody>
          <a:bodyPr wrap="square">
            <a:spAutoFit/>
          </a:bodyPr>
          <a:lstStyle/>
          <a:p>
            <a:r>
              <a:rPr lang="en-IN" b="0" i="0" dirty="0">
                <a:solidFill>
                  <a:srgbClr val="000000"/>
                </a:solidFill>
                <a:effectLst/>
                <a:highlight>
                  <a:srgbClr val="FFFFFF"/>
                </a:highlight>
                <a:latin typeface="Arial" panose="020B0604020202020204" pitchFamily="34" charset="0"/>
              </a:rPr>
              <a:t>Host Event Handler (</a:t>
            </a:r>
            <a:r>
              <a:rPr lang="en-IN" b="0" i="0" dirty="0">
                <a:effectLst/>
                <a:highlight>
                  <a:srgbClr val="FFFFFF"/>
                </a:highlight>
                <a:latin typeface="Arial" panose="020B0604020202020204" pitchFamily="34" charset="0"/>
              </a:rPr>
              <a:t>handle-master-host-event</a:t>
            </a:r>
            <a:r>
              <a:rPr lang="en-IN" b="0" i="0" dirty="0">
                <a:solidFill>
                  <a:srgbClr val="000000"/>
                </a:solidFill>
                <a:effectLst/>
                <a:highlight>
                  <a:srgbClr val="FFFFFF"/>
                </a:highlight>
                <a:latin typeface="Arial" panose="020B0604020202020204" pitchFamily="34" charset="0"/>
              </a:rPr>
              <a:t>):</a:t>
            </a:r>
            <a:endParaRPr lang="en-IN" dirty="0"/>
          </a:p>
        </p:txBody>
      </p:sp>
      <p:sp>
        <p:nvSpPr>
          <p:cNvPr id="11" name="TextBox 10">
            <a:extLst>
              <a:ext uri="{FF2B5EF4-FFF2-40B4-BE49-F238E27FC236}">
                <a16:creationId xmlns:a16="http://schemas.microsoft.com/office/drawing/2014/main" id="{5F7AC49C-3291-EB23-EBB8-1558D6CE4C82}"/>
              </a:ext>
            </a:extLst>
          </p:cNvPr>
          <p:cNvSpPr txBox="1"/>
          <p:nvPr/>
        </p:nvSpPr>
        <p:spPr>
          <a:xfrm>
            <a:off x="6096000" y="437255"/>
            <a:ext cx="6096000" cy="369332"/>
          </a:xfrm>
          <a:prstGeom prst="rect">
            <a:avLst/>
          </a:prstGeom>
          <a:noFill/>
        </p:spPr>
        <p:txBody>
          <a:bodyPr wrap="square">
            <a:spAutoFit/>
          </a:bodyPr>
          <a:lstStyle/>
          <a:p>
            <a:r>
              <a:rPr lang="en-IN" b="0" i="0" dirty="0">
                <a:solidFill>
                  <a:srgbClr val="000000"/>
                </a:solidFill>
                <a:effectLst/>
                <a:highlight>
                  <a:srgbClr val="FFFFFF"/>
                </a:highlight>
                <a:latin typeface="Arial" panose="020B0604020202020204" pitchFamily="34" charset="0"/>
              </a:rPr>
              <a:t>Service Event Handler (</a:t>
            </a:r>
            <a:r>
              <a:rPr lang="en-IN" b="0" i="0" dirty="0">
                <a:effectLst/>
                <a:highlight>
                  <a:srgbClr val="FFFFFF"/>
                </a:highlight>
                <a:latin typeface="Arial" panose="020B0604020202020204" pitchFamily="34" charset="0"/>
              </a:rPr>
              <a:t>handle-master-proc-event</a:t>
            </a:r>
            <a:r>
              <a:rPr lang="en-IN" b="0" i="0" dirty="0">
                <a:solidFill>
                  <a:srgbClr val="000000"/>
                </a:solidFill>
                <a:effectLst/>
                <a:highlight>
                  <a:srgbClr val="FFFFFF"/>
                </a:highlight>
                <a:latin typeface="Arial" panose="020B0604020202020204" pitchFamily="34" charset="0"/>
              </a:rPr>
              <a:t>):</a:t>
            </a:r>
            <a:endParaRPr lang="en-IN" dirty="0"/>
          </a:p>
        </p:txBody>
      </p:sp>
    </p:spTree>
    <p:extLst>
      <p:ext uri="{BB962C8B-B14F-4D97-AF65-F5344CB8AC3E}">
        <p14:creationId xmlns:p14="http://schemas.microsoft.com/office/powerpoint/2010/main" val="1589937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8794-A07A-0336-6933-A6DBB7426808}"/>
              </a:ext>
            </a:extLst>
          </p:cNvPr>
          <p:cNvSpPr>
            <a:spLocks noGrp="1"/>
          </p:cNvSpPr>
          <p:nvPr>
            <p:ph type="title"/>
          </p:nvPr>
        </p:nvSpPr>
        <p:spPr>
          <a:xfrm>
            <a:off x="0" y="-221987"/>
            <a:ext cx="10515600" cy="1325563"/>
          </a:xfrm>
        </p:spPr>
        <p:txBody>
          <a:bodyPr>
            <a:normAutofit/>
          </a:bodyPr>
          <a:lstStyle/>
          <a:p>
            <a:r>
              <a:rPr lang="en-IN" sz="4000" dirty="0"/>
              <a:t>FAILOVER MONITORING</a:t>
            </a:r>
          </a:p>
        </p:txBody>
      </p:sp>
      <p:sp>
        <p:nvSpPr>
          <p:cNvPr id="3" name="Content Placeholder 2">
            <a:extLst>
              <a:ext uri="{FF2B5EF4-FFF2-40B4-BE49-F238E27FC236}">
                <a16:creationId xmlns:a16="http://schemas.microsoft.com/office/drawing/2014/main" id="{DC1A5193-F0CD-DAF7-AADB-220939091199}"/>
              </a:ext>
            </a:extLst>
          </p:cNvPr>
          <p:cNvSpPr>
            <a:spLocks noGrp="1"/>
          </p:cNvSpPr>
          <p:nvPr>
            <p:ph idx="1"/>
          </p:nvPr>
        </p:nvSpPr>
        <p:spPr>
          <a:xfrm>
            <a:off x="271795" y="2506662"/>
            <a:ext cx="10515600" cy="4351338"/>
          </a:xfrm>
        </p:spPr>
        <p:txBody>
          <a:bodyPr>
            <a:normAutofit/>
          </a:bodyPr>
          <a:lstStyle/>
          <a:p>
            <a:r>
              <a:rPr lang="en-IN" sz="2400" dirty="0"/>
              <a:t>Disable :- </a:t>
            </a:r>
            <a:r>
              <a:rPr lang="en-IN" sz="2400" b="0" i="0" dirty="0" err="1">
                <a:effectLst/>
                <a:highlight>
                  <a:srgbClr val="FFFFFF"/>
                </a:highlight>
                <a:latin typeface="Arial" panose="020B0604020202020204" pitchFamily="34" charset="0"/>
                <a:hlinkClick r:id="rId2"/>
              </a:rPr>
              <a:t>execute_service_checks</a:t>
            </a:r>
            <a:r>
              <a:rPr lang="en-IN" sz="2400" b="0" i="0" dirty="0">
                <a:effectLst/>
                <a:highlight>
                  <a:srgbClr val="FFFFFF"/>
                </a:highlight>
                <a:latin typeface="Arial" panose="020B0604020202020204" pitchFamily="34" charset="0"/>
              </a:rPr>
              <a:t> </a:t>
            </a:r>
          </a:p>
          <a:p>
            <a:r>
              <a:rPr lang="en-IN" sz="2000" b="0" i="1" dirty="0">
                <a:solidFill>
                  <a:srgbClr val="000000"/>
                </a:solidFill>
                <a:effectLst/>
                <a:highlight>
                  <a:srgbClr val="FFFFFF"/>
                </a:highlight>
                <a:latin typeface="Arial" panose="020B0604020202020204" pitchFamily="34" charset="0"/>
              </a:rPr>
              <a:t>Enable: </a:t>
            </a:r>
            <a:r>
              <a:rPr lang="en-IN" sz="2000" b="0" i="1" dirty="0" err="1">
                <a:solidFill>
                  <a:srgbClr val="000000"/>
                </a:solidFill>
                <a:effectLst/>
                <a:highlight>
                  <a:srgbClr val="FFFFFF"/>
                </a:highlight>
                <a:latin typeface="Arial" panose="020B0604020202020204" pitchFamily="34" charset="0"/>
              </a:rPr>
              <a:t>check_nrpe</a:t>
            </a:r>
            <a:r>
              <a:rPr lang="en-IN" sz="2000" b="0" i="1" dirty="0">
                <a:solidFill>
                  <a:srgbClr val="000000"/>
                </a:solidFill>
                <a:effectLst/>
                <a:highlight>
                  <a:srgbClr val="FFFFFF"/>
                </a:highlight>
                <a:latin typeface="Arial" panose="020B0604020202020204" pitchFamily="34" charset="0"/>
              </a:rPr>
              <a:t> (slave), </a:t>
            </a:r>
            <a:r>
              <a:rPr lang="en-IN" sz="2000" b="0" i="1" dirty="0" err="1">
                <a:solidFill>
                  <a:srgbClr val="000000"/>
                </a:solidFill>
                <a:effectLst/>
                <a:highlight>
                  <a:srgbClr val="FFFFFF"/>
                </a:highlight>
                <a:latin typeface="Arial" panose="020B0604020202020204" pitchFamily="34" charset="0"/>
              </a:rPr>
              <a:t>check_nagios</a:t>
            </a:r>
            <a:r>
              <a:rPr lang="en-IN" sz="2000" b="0" i="1" dirty="0">
                <a:solidFill>
                  <a:srgbClr val="000000"/>
                </a:solidFill>
                <a:effectLst/>
                <a:highlight>
                  <a:srgbClr val="FFFFFF"/>
                </a:highlight>
                <a:latin typeface="Arial" panose="020B0604020202020204" pitchFamily="34" charset="0"/>
              </a:rPr>
              <a:t>(master)</a:t>
            </a:r>
          </a:p>
          <a:p>
            <a:endParaRPr lang="en-IN" sz="2000" i="1" dirty="0">
              <a:solidFill>
                <a:srgbClr val="000000"/>
              </a:solidFill>
              <a:highlight>
                <a:srgbClr val="FFFFFF"/>
              </a:highlight>
              <a:latin typeface="Arial" panose="020B0604020202020204" pitchFamily="34" charset="0"/>
            </a:endParaRPr>
          </a:p>
          <a:p>
            <a:r>
              <a:rPr lang="en-IN" sz="2000" b="0" i="0" dirty="0" err="1">
                <a:effectLst/>
                <a:highlight>
                  <a:srgbClr val="FFFFFF"/>
                </a:highlight>
                <a:latin typeface="Arial" panose="020B0604020202020204" pitchFamily="34" charset="0"/>
                <a:hlinkClick r:id="rId3"/>
              </a:rPr>
              <a:t>ocsp</a:t>
            </a:r>
            <a:r>
              <a:rPr lang="en-IN" sz="2000" b="0" i="0" dirty="0">
                <a:effectLst/>
                <a:highlight>
                  <a:srgbClr val="FFFFFF"/>
                </a:highlight>
                <a:latin typeface="Arial" panose="020B0604020202020204" pitchFamily="34" charset="0"/>
                <a:hlinkClick r:id="rId3"/>
              </a:rPr>
              <a:t> command</a:t>
            </a:r>
            <a:r>
              <a:rPr lang="en-IN" sz="2000" b="0" i="0" dirty="0">
                <a:solidFill>
                  <a:srgbClr val="000000"/>
                </a:solidFill>
                <a:effectLst/>
                <a:highlight>
                  <a:srgbClr val="FFFFFF"/>
                </a:highlight>
                <a:latin typeface="Arial" panose="020B0604020202020204" pitchFamily="34" charset="0"/>
              </a:rPr>
              <a:t> </a:t>
            </a:r>
            <a:r>
              <a:rPr lang="en-IN" sz="2000" b="0" i="1" dirty="0">
                <a:solidFill>
                  <a:srgbClr val="000000"/>
                </a:solidFill>
                <a:effectLst/>
                <a:highlight>
                  <a:srgbClr val="FFFFFF"/>
                </a:highlight>
                <a:latin typeface="Arial" panose="020B0604020202020204" pitchFamily="34" charset="0"/>
              </a:rPr>
              <a:t>- for distributed monitoring</a:t>
            </a:r>
            <a:endParaRPr lang="en-IN" sz="3200" dirty="0"/>
          </a:p>
        </p:txBody>
      </p:sp>
      <p:pic>
        <p:nvPicPr>
          <p:cNvPr id="4" name="Picture 3">
            <a:extLst>
              <a:ext uri="{FF2B5EF4-FFF2-40B4-BE49-F238E27FC236}">
                <a16:creationId xmlns:a16="http://schemas.microsoft.com/office/drawing/2014/main" id="{7282EFB0-69EB-02F8-4F12-9E2B8A9836F7}"/>
              </a:ext>
            </a:extLst>
          </p:cNvPr>
          <p:cNvPicPr>
            <a:picLocks noChangeAspect="1"/>
          </p:cNvPicPr>
          <p:nvPr/>
        </p:nvPicPr>
        <p:blipFill>
          <a:blip r:embed="rId4"/>
          <a:stretch>
            <a:fillRect/>
          </a:stretch>
        </p:blipFill>
        <p:spPr>
          <a:xfrm>
            <a:off x="6594987" y="1359547"/>
            <a:ext cx="5325218" cy="3124636"/>
          </a:xfrm>
          <a:prstGeom prst="rect">
            <a:avLst/>
          </a:prstGeom>
        </p:spPr>
      </p:pic>
      <p:sp>
        <p:nvSpPr>
          <p:cNvPr id="5" name="TextBox 4">
            <a:extLst>
              <a:ext uri="{FF2B5EF4-FFF2-40B4-BE49-F238E27FC236}">
                <a16:creationId xmlns:a16="http://schemas.microsoft.com/office/drawing/2014/main" id="{274BC817-552B-446A-8364-E6DF1E124607}"/>
              </a:ext>
            </a:extLst>
          </p:cNvPr>
          <p:cNvSpPr txBox="1"/>
          <p:nvPr/>
        </p:nvSpPr>
        <p:spPr>
          <a:xfrm>
            <a:off x="838200" y="1002935"/>
            <a:ext cx="6218902" cy="461665"/>
          </a:xfrm>
          <a:prstGeom prst="rect">
            <a:avLst/>
          </a:prstGeom>
          <a:noFill/>
        </p:spPr>
        <p:txBody>
          <a:bodyPr wrap="square">
            <a:spAutoFit/>
          </a:bodyPr>
          <a:lstStyle/>
          <a:p>
            <a:pPr algn="l"/>
            <a:r>
              <a:rPr lang="en-IN" sz="2400" b="0" i="0" dirty="0">
                <a:solidFill>
                  <a:srgbClr val="000000"/>
                </a:solidFill>
                <a:effectLst/>
                <a:highlight>
                  <a:srgbClr val="FFFFFF"/>
                </a:highlight>
                <a:latin typeface="Arial" panose="020B0604020202020204" pitchFamily="34" charset="0"/>
              </a:rPr>
              <a:t>Scenario 2</a:t>
            </a:r>
          </a:p>
        </p:txBody>
      </p:sp>
    </p:spTree>
    <p:extLst>
      <p:ext uri="{BB962C8B-B14F-4D97-AF65-F5344CB8AC3E}">
        <p14:creationId xmlns:p14="http://schemas.microsoft.com/office/powerpoint/2010/main" val="36472582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AE13-EE2E-BE1E-A59D-5CC398AB5984}"/>
              </a:ext>
            </a:extLst>
          </p:cNvPr>
          <p:cNvSpPr>
            <a:spLocks noGrp="1"/>
          </p:cNvSpPr>
          <p:nvPr>
            <p:ph type="title"/>
          </p:nvPr>
        </p:nvSpPr>
        <p:spPr/>
        <p:txBody>
          <a:bodyPr/>
          <a:lstStyle/>
          <a:p>
            <a:r>
              <a:rPr lang="en-IN" dirty="0"/>
              <a:t>INBOUND, OUTBOUND TRANSFER CHECK</a:t>
            </a:r>
          </a:p>
        </p:txBody>
      </p:sp>
      <p:sp>
        <p:nvSpPr>
          <p:cNvPr id="3" name="Content Placeholder 2">
            <a:extLst>
              <a:ext uri="{FF2B5EF4-FFF2-40B4-BE49-F238E27FC236}">
                <a16:creationId xmlns:a16="http://schemas.microsoft.com/office/drawing/2014/main" id="{EAB81F27-1117-261F-9BA5-0B0BE97F6A8C}"/>
              </a:ext>
            </a:extLst>
          </p:cNvPr>
          <p:cNvSpPr>
            <a:spLocks noGrp="1"/>
          </p:cNvSpPr>
          <p:nvPr>
            <p:ph idx="1"/>
          </p:nvPr>
        </p:nvSpPr>
        <p:spPr/>
        <p:txBody>
          <a:bodyPr/>
          <a:lstStyle/>
          <a:p>
            <a:r>
              <a:rPr lang="en-IN" dirty="0"/>
              <a:t>NRDP : PORT – 80</a:t>
            </a:r>
          </a:p>
          <a:p>
            <a:r>
              <a:rPr lang="en-IN" dirty="0"/>
              <a:t>NSCA: PORT - 5667</a:t>
            </a:r>
          </a:p>
        </p:txBody>
      </p:sp>
      <p:pic>
        <p:nvPicPr>
          <p:cNvPr id="5" name="Picture 4">
            <a:extLst>
              <a:ext uri="{FF2B5EF4-FFF2-40B4-BE49-F238E27FC236}">
                <a16:creationId xmlns:a16="http://schemas.microsoft.com/office/drawing/2014/main" id="{34B7750A-1357-CDB4-4000-74CEC9C1F244}"/>
              </a:ext>
            </a:extLst>
          </p:cNvPr>
          <p:cNvPicPr>
            <a:picLocks noChangeAspect="1"/>
          </p:cNvPicPr>
          <p:nvPr/>
        </p:nvPicPr>
        <p:blipFill>
          <a:blip r:embed="rId2"/>
          <a:stretch>
            <a:fillRect/>
          </a:stretch>
        </p:blipFill>
        <p:spPr>
          <a:xfrm>
            <a:off x="4715615" y="1464546"/>
            <a:ext cx="3667637" cy="4210638"/>
          </a:xfrm>
          <a:prstGeom prst="rect">
            <a:avLst/>
          </a:prstGeom>
        </p:spPr>
      </p:pic>
      <p:pic>
        <p:nvPicPr>
          <p:cNvPr id="7" name="Picture 6">
            <a:extLst>
              <a:ext uri="{FF2B5EF4-FFF2-40B4-BE49-F238E27FC236}">
                <a16:creationId xmlns:a16="http://schemas.microsoft.com/office/drawing/2014/main" id="{FE1DDDDC-498E-EA9C-26DF-D10F4BEE1545}"/>
              </a:ext>
            </a:extLst>
          </p:cNvPr>
          <p:cNvPicPr>
            <a:picLocks noChangeAspect="1"/>
          </p:cNvPicPr>
          <p:nvPr/>
        </p:nvPicPr>
        <p:blipFill>
          <a:blip r:embed="rId3"/>
          <a:stretch>
            <a:fillRect/>
          </a:stretch>
        </p:blipFill>
        <p:spPr>
          <a:xfrm>
            <a:off x="9218990" y="1690688"/>
            <a:ext cx="1914792" cy="2657846"/>
          </a:xfrm>
          <a:prstGeom prst="rect">
            <a:avLst/>
          </a:prstGeom>
        </p:spPr>
      </p:pic>
      <p:sp>
        <p:nvSpPr>
          <p:cNvPr id="9" name="TextBox 8">
            <a:extLst>
              <a:ext uri="{FF2B5EF4-FFF2-40B4-BE49-F238E27FC236}">
                <a16:creationId xmlns:a16="http://schemas.microsoft.com/office/drawing/2014/main" id="{FB96FCCC-CDC0-F493-E7B5-D4F56553FA66}"/>
              </a:ext>
            </a:extLst>
          </p:cNvPr>
          <p:cNvSpPr txBox="1"/>
          <p:nvPr/>
        </p:nvSpPr>
        <p:spPr>
          <a:xfrm>
            <a:off x="305949" y="3569865"/>
            <a:ext cx="6096000" cy="923330"/>
          </a:xfrm>
          <a:prstGeom prst="rect">
            <a:avLst/>
          </a:prstGeom>
          <a:noFill/>
        </p:spPr>
        <p:txBody>
          <a:bodyPr wrap="square">
            <a:spAutoFit/>
          </a:bodyPr>
          <a:lstStyle/>
          <a:p>
            <a:r>
              <a:rPr lang="en-US" dirty="0"/>
              <a:t>IN INTERFACE,</a:t>
            </a:r>
          </a:p>
          <a:p>
            <a:endParaRPr lang="en-US" dirty="0"/>
          </a:p>
          <a:p>
            <a:r>
              <a:rPr lang="en-US" dirty="0"/>
              <a:t>Admin &gt; Check Transfers &gt; Inbound Transfers</a:t>
            </a:r>
            <a:endParaRPr lang="en-IN" dirty="0"/>
          </a:p>
        </p:txBody>
      </p:sp>
    </p:spTree>
    <p:extLst>
      <p:ext uri="{BB962C8B-B14F-4D97-AF65-F5344CB8AC3E}">
        <p14:creationId xmlns:p14="http://schemas.microsoft.com/office/powerpoint/2010/main" val="24414133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B89E-5240-A504-8633-40E9941D1CD5}"/>
              </a:ext>
            </a:extLst>
          </p:cNvPr>
          <p:cNvSpPr>
            <a:spLocks noGrp="1"/>
          </p:cNvSpPr>
          <p:nvPr>
            <p:ph type="title"/>
          </p:nvPr>
        </p:nvSpPr>
        <p:spPr/>
        <p:txBody>
          <a:bodyPr/>
          <a:lstStyle/>
          <a:p>
            <a:r>
              <a:rPr lang="en-IN" dirty="0"/>
              <a:t>NRDP TOKEN</a:t>
            </a:r>
          </a:p>
        </p:txBody>
      </p:sp>
      <p:sp>
        <p:nvSpPr>
          <p:cNvPr id="3" name="Content Placeholder 2">
            <a:extLst>
              <a:ext uri="{FF2B5EF4-FFF2-40B4-BE49-F238E27FC236}">
                <a16:creationId xmlns:a16="http://schemas.microsoft.com/office/drawing/2014/main" id="{F4AA03C9-942E-A1FE-1F65-9191FAC474F7}"/>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E3357578-3334-A648-19B8-66D0EA3EBC89}"/>
              </a:ext>
            </a:extLst>
          </p:cNvPr>
          <p:cNvPicPr>
            <a:picLocks noChangeAspect="1"/>
          </p:cNvPicPr>
          <p:nvPr/>
        </p:nvPicPr>
        <p:blipFill>
          <a:blip r:embed="rId2"/>
          <a:stretch>
            <a:fillRect/>
          </a:stretch>
        </p:blipFill>
        <p:spPr>
          <a:xfrm>
            <a:off x="1416460" y="1690688"/>
            <a:ext cx="9359079" cy="4251278"/>
          </a:xfrm>
          <a:prstGeom prst="rect">
            <a:avLst/>
          </a:prstGeom>
        </p:spPr>
      </p:pic>
    </p:spTree>
    <p:extLst>
      <p:ext uri="{BB962C8B-B14F-4D97-AF65-F5344CB8AC3E}">
        <p14:creationId xmlns:p14="http://schemas.microsoft.com/office/powerpoint/2010/main" val="14641442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8853-1456-4E74-AD0C-D45807144531}"/>
              </a:ext>
            </a:extLst>
          </p:cNvPr>
          <p:cNvSpPr>
            <a:spLocks noGrp="1"/>
          </p:cNvSpPr>
          <p:nvPr>
            <p:ph type="title"/>
          </p:nvPr>
        </p:nvSpPr>
        <p:spPr>
          <a:xfrm>
            <a:off x="0" y="199570"/>
            <a:ext cx="10515600" cy="608269"/>
          </a:xfrm>
        </p:spPr>
        <p:txBody>
          <a:bodyPr>
            <a:normAutofit fontScale="90000"/>
          </a:bodyPr>
          <a:lstStyle/>
          <a:p>
            <a:r>
              <a:rPr lang="en-IN" dirty="0"/>
              <a:t>NSCA CONFIGURATION</a:t>
            </a:r>
          </a:p>
        </p:txBody>
      </p:sp>
      <p:sp>
        <p:nvSpPr>
          <p:cNvPr id="3" name="Content Placeholder 2">
            <a:extLst>
              <a:ext uri="{FF2B5EF4-FFF2-40B4-BE49-F238E27FC236}">
                <a16:creationId xmlns:a16="http://schemas.microsoft.com/office/drawing/2014/main" id="{961A5158-FBAA-AB0E-F2A2-447B953B7E78}"/>
              </a:ext>
            </a:extLst>
          </p:cNvPr>
          <p:cNvSpPr>
            <a:spLocks noGrp="1"/>
          </p:cNvSpPr>
          <p:nvPr>
            <p:ph idx="1"/>
          </p:nvPr>
        </p:nvSpPr>
        <p:spPr>
          <a:xfrm>
            <a:off x="0" y="1746593"/>
            <a:ext cx="10515600" cy="4351338"/>
          </a:xfrm>
        </p:spPr>
        <p:txBody>
          <a:bodyPr/>
          <a:lstStyle/>
          <a:p>
            <a:endParaRPr lang="en-IN" dirty="0"/>
          </a:p>
          <a:p>
            <a:endParaRPr lang="en-IN" dirty="0"/>
          </a:p>
          <a:p>
            <a:endParaRPr lang="en-IN" dirty="0"/>
          </a:p>
          <a:p>
            <a:pPr marL="0" indent="0">
              <a:buNone/>
            </a:pPr>
            <a:r>
              <a:rPr lang="en-US" sz="2400" dirty="0"/>
              <a:t> XI server and each client  using : </a:t>
            </a:r>
          </a:p>
          <a:p>
            <a:pPr marL="0" indent="0">
              <a:buNone/>
            </a:pPr>
            <a:r>
              <a:rPr lang="en-US" sz="2400" dirty="0"/>
              <a:t>• Decryption / encryption method </a:t>
            </a:r>
          </a:p>
          <a:p>
            <a:pPr marL="0" indent="0">
              <a:buNone/>
            </a:pPr>
            <a:r>
              <a:rPr lang="en-US" sz="2400" dirty="0"/>
              <a:t>• Password</a:t>
            </a:r>
            <a:endParaRPr lang="en-IN" sz="2400" dirty="0"/>
          </a:p>
        </p:txBody>
      </p:sp>
      <p:sp>
        <p:nvSpPr>
          <p:cNvPr id="5" name="TextBox 4">
            <a:extLst>
              <a:ext uri="{FF2B5EF4-FFF2-40B4-BE49-F238E27FC236}">
                <a16:creationId xmlns:a16="http://schemas.microsoft.com/office/drawing/2014/main" id="{3067774B-BCB5-87B8-F659-BACAD6CD7B31}"/>
              </a:ext>
            </a:extLst>
          </p:cNvPr>
          <p:cNvSpPr txBox="1"/>
          <p:nvPr/>
        </p:nvSpPr>
        <p:spPr>
          <a:xfrm>
            <a:off x="167149" y="1304654"/>
            <a:ext cx="6096000" cy="369332"/>
          </a:xfrm>
          <a:prstGeom prst="rect">
            <a:avLst/>
          </a:prstGeom>
          <a:noFill/>
        </p:spPr>
        <p:txBody>
          <a:bodyPr wrap="square">
            <a:spAutoFit/>
          </a:bodyPr>
          <a:lstStyle/>
          <a:p>
            <a:r>
              <a:rPr lang="nb-NO" dirty="0"/>
              <a:t>vi /etc/xinetd.d/nsca</a:t>
            </a:r>
            <a:endParaRPr lang="en-IN" dirty="0"/>
          </a:p>
        </p:txBody>
      </p:sp>
      <p:sp>
        <p:nvSpPr>
          <p:cNvPr id="7" name="TextBox 6">
            <a:extLst>
              <a:ext uri="{FF2B5EF4-FFF2-40B4-BE49-F238E27FC236}">
                <a16:creationId xmlns:a16="http://schemas.microsoft.com/office/drawing/2014/main" id="{DEF7A665-98E5-2166-308D-D1DA7E142E83}"/>
              </a:ext>
            </a:extLst>
          </p:cNvPr>
          <p:cNvSpPr txBox="1"/>
          <p:nvPr/>
        </p:nvSpPr>
        <p:spPr>
          <a:xfrm>
            <a:off x="0" y="2074606"/>
            <a:ext cx="6096000" cy="369332"/>
          </a:xfrm>
          <a:prstGeom prst="rect">
            <a:avLst/>
          </a:prstGeom>
          <a:noFill/>
        </p:spPr>
        <p:txBody>
          <a:bodyPr wrap="square">
            <a:spAutoFit/>
          </a:bodyPr>
          <a:lstStyle/>
          <a:p>
            <a:r>
              <a:rPr lang="en-US" dirty="0" err="1"/>
              <a:t>only_from</a:t>
            </a:r>
            <a:r>
              <a:rPr lang="en-US" dirty="0"/>
              <a:t> = 127.0.0.1  10.25.18.22  10.25.18.23 </a:t>
            </a:r>
            <a:endParaRPr lang="en-IN" dirty="0"/>
          </a:p>
        </p:txBody>
      </p:sp>
      <p:pic>
        <p:nvPicPr>
          <p:cNvPr id="9" name="Picture 8">
            <a:extLst>
              <a:ext uri="{FF2B5EF4-FFF2-40B4-BE49-F238E27FC236}">
                <a16:creationId xmlns:a16="http://schemas.microsoft.com/office/drawing/2014/main" id="{FCB9F77E-0A96-1809-18FD-C1A450516795}"/>
              </a:ext>
            </a:extLst>
          </p:cNvPr>
          <p:cNvPicPr>
            <a:picLocks noChangeAspect="1"/>
          </p:cNvPicPr>
          <p:nvPr/>
        </p:nvPicPr>
        <p:blipFill>
          <a:blip r:embed="rId2"/>
          <a:stretch>
            <a:fillRect/>
          </a:stretch>
        </p:blipFill>
        <p:spPr>
          <a:xfrm>
            <a:off x="4509863" y="807839"/>
            <a:ext cx="7682137" cy="5319054"/>
          </a:xfrm>
          <a:prstGeom prst="rect">
            <a:avLst/>
          </a:prstGeom>
        </p:spPr>
      </p:pic>
    </p:spTree>
    <p:extLst>
      <p:ext uri="{BB962C8B-B14F-4D97-AF65-F5344CB8AC3E}">
        <p14:creationId xmlns:p14="http://schemas.microsoft.com/office/powerpoint/2010/main" val="26302872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A8CE-7BF2-FD66-E4A0-EE52C26DDDA8}"/>
              </a:ext>
            </a:extLst>
          </p:cNvPr>
          <p:cNvSpPr>
            <a:spLocks noGrp="1"/>
          </p:cNvSpPr>
          <p:nvPr>
            <p:ph type="title"/>
          </p:nvPr>
        </p:nvSpPr>
        <p:spPr/>
        <p:txBody>
          <a:bodyPr/>
          <a:lstStyle/>
          <a:p>
            <a:r>
              <a:rPr lang="en-IN" dirty="0"/>
              <a:t>FIREWALL CONFIGURATION</a:t>
            </a:r>
          </a:p>
        </p:txBody>
      </p:sp>
      <p:sp>
        <p:nvSpPr>
          <p:cNvPr id="3" name="Content Placeholder 2">
            <a:extLst>
              <a:ext uri="{FF2B5EF4-FFF2-40B4-BE49-F238E27FC236}">
                <a16:creationId xmlns:a16="http://schemas.microsoft.com/office/drawing/2014/main" id="{A4DBBF81-98F3-2FB7-FF7A-7C9D5820F91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3BD2065-7C03-603A-23BF-37F697D2E6DA}"/>
              </a:ext>
            </a:extLst>
          </p:cNvPr>
          <p:cNvPicPr>
            <a:picLocks noChangeAspect="1"/>
          </p:cNvPicPr>
          <p:nvPr/>
        </p:nvPicPr>
        <p:blipFill>
          <a:blip r:embed="rId2"/>
          <a:stretch>
            <a:fillRect/>
          </a:stretch>
        </p:blipFill>
        <p:spPr>
          <a:xfrm>
            <a:off x="3275985" y="1451904"/>
            <a:ext cx="4401164" cy="4725059"/>
          </a:xfrm>
          <a:prstGeom prst="rect">
            <a:avLst/>
          </a:prstGeom>
        </p:spPr>
      </p:pic>
    </p:spTree>
    <p:extLst>
      <p:ext uri="{BB962C8B-B14F-4D97-AF65-F5344CB8AC3E}">
        <p14:creationId xmlns:p14="http://schemas.microsoft.com/office/powerpoint/2010/main" val="25968790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3A74-3132-EFBC-B263-81196FE9624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725AF68-8EA1-DF37-1386-496E975C1DEC}"/>
              </a:ext>
            </a:extLst>
          </p:cNvPr>
          <p:cNvSpPr>
            <a:spLocks noGrp="1"/>
          </p:cNvSpPr>
          <p:nvPr>
            <p:ph idx="1"/>
          </p:nvPr>
        </p:nvSpPr>
        <p:spPr/>
        <p:txBody>
          <a:bodyPr/>
          <a:lstStyle/>
          <a:p>
            <a:endParaRPr lang="en-IN" dirty="0"/>
          </a:p>
        </p:txBody>
      </p:sp>
      <p:sp>
        <p:nvSpPr>
          <p:cNvPr id="5" name="TextBox 4">
            <a:extLst>
              <a:ext uri="{FF2B5EF4-FFF2-40B4-BE49-F238E27FC236}">
                <a16:creationId xmlns:a16="http://schemas.microsoft.com/office/drawing/2014/main" id="{03CF6CAD-DA08-E5D2-CA75-5DD7EC328D8F}"/>
              </a:ext>
            </a:extLst>
          </p:cNvPr>
          <p:cNvSpPr txBox="1"/>
          <p:nvPr/>
        </p:nvSpPr>
        <p:spPr>
          <a:xfrm>
            <a:off x="838200" y="1274405"/>
            <a:ext cx="7305369" cy="5016758"/>
          </a:xfrm>
          <a:prstGeom prst="rect">
            <a:avLst/>
          </a:prstGeom>
          <a:noFill/>
        </p:spPr>
        <p:txBody>
          <a:bodyPr wrap="square">
            <a:spAutoFit/>
          </a:bodyPr>
          <a:lstStyle/>
          <a:p>
            <a:r>
              <a:rPr lang="en-US" sz="2000" dirty="0"/>
              <a:t>Nagios Fusion Highlights:</a:t>
            </a:r>
          </a:p>
          <a:p>
            <a:endParaRPr lang="en-US" sz="2000" dirty="0"/>
          </a:p>
          <a:p>
            <a:r>
              <a:rPr lang="en-US" sz="2000" dirty="0"/>
              <a:t> • Expand your monitoring setup by adding more monitoring servers</a:t>
            </a:r>
          </a:p>
          <a:p>
            <a:endParaRPr lang="en-US" sz="2000" dirty="0"/>
          </a:p>
          <a:p>
            <a:r>
              <a:rPr lang="en-US" sz="2000" dirty="0"/>
              <a:t> • Multiple users can be setup to access the Fusion interface</a:t>
            </a:r>
          </a:p>
          <a:p>
            <a:endParaRPr lang="en-US" sz="2000" dirty="0"/>
          </a:p>
          <a:p>
            <a:r>
              <a:rPr lang="en-US" sz="2000" dirty="0"/>
              <a:t> • Users can customize their views and dashboards </a:t>
            </a:r>
          </a:p>
          <a:p>
            <a:endParaRPr lang="en-US" sz="2000" dirty="0"/>
          </a:p>
          <a:p>
            <a:r>
              <a:rPr lang="en-US" sz="2000" dirty="0"/>
              <a:t>• Automatic authentication to distributed Nagios XI servers</a:t>
            </a:r>
          </a:p>
          <a:p>
            <a:endParaRPr lang="en-US" sz="2000" dirty="0"/>
          </a:p>
          <a:p>
            <a:r>
              <a:rPr lang="en-US" sz="2000" dirty="0"/>
              <a:t> • Central dashboard provides overall picture of environment </a:t>
            </a:r>
          </a:p>
          <a:p>
            <a:endParaRPr lang="en-US" sz="2000" dirty="0"/>
          </a:p>
          <a:p>
            <a:r>
              <a:rPr lang="en-US" sz="2000" dirty="0"/>
              <a:t>• Configuration is handled on the distributed (child) servers</a:t>
            </a:r>
          </a:p>
          <a:p>
            <a:endParaRPr lang="en-US" sz="2000" dirty="0"/>
          </a:p>
          <a:p>
            <a:r>
              <a:rPr lang="en-US" sz="2000" dirty="0"/>
              <a:t> • Performance graphing and other I/O intensive tasks are handled by the distributed servers</a:t>
            </a:r>
            <a:endParaRPr lang="en-IN" sz="2000" dirty="0"/>
          </a:p>
        </p:txBody>
      </p:sp>
      <p:pic>
        <p:nvPicPr>
          <p:cNvPr id="9" name="Picture 8">
            <a:extLst>
              <a:ext uri="{FF2B5EF4-FFF2-40B4-BE49-F238E27FC236}">
                <a16:creationId xmlns:a16="http://schemas.microsoft.com/office/drawing/2014/main" id="{138769B4-B801-09E0-7493-51FD38D18FFC}"/>
              </a:ext>
            </a:extLst>
          </p:cNvPr>
          <p:cNvPicPr>
            <a:picLocks noChangeAspect="1"/>
          </p:cNvPicPr>
          <p:nvPr/>
        </p:nvPicPr>
        <p:blipFill>
          <a:blip r:embed="rId2"/>
          <a:stretch>
            <a:fillRect/>
          </a:stretch>
        </p:blipFill>
        <p:spPr>
          <a:xfrm>
            <a:off x="7719639" y="2237249"/>
            <a:ext cx="3143689" cy="2934109"/>
          </a:xfrm>
          <a:prstGeom prst="rect">
            <a:avLst/>
          </a:prstGeom>
        </p:spPr>
      </p:pic>
    </p:spTree>
    <p:extLst>
      <p:ext uri="{BB962C8B-B14F-4D97-AF65-F5344CB8AC3E}">
        <p14:creationId xmlns:p14="http://schemas.microsoft.com/office/powerpoint/2010/main" val="187417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2F4C-5DB5-779D-C956-19CC6156A215}"/>
              </a:ext>
            </a:extLst>
          </p:cNvPr>
          <p:cNvSpPr>
            <a:spLocks noGrp="1"/>
          </p:cNvSpPr>
          <p:nvPr>
            <p:ph type="title"/>
          </p:nvPr>
        </p:nvSpPr>
        <p:spPr>
          <a:xfrm>
            <a:off x="838200" y="365126"/>
            <a:ext cx="10515600" cy="667262"/>
          </a:xfrm>
        </p:spPr>
        <p:txBody>
          <a:bodyPr>
            <a:normAutofit fontScale="90000"/>
          </a:bodyPr>
          <a:lstStyle/>
          <a:p>
            <a:r>
              <a:rPr lang="en-IN" dirty="0"/>
              <a:t>PARENT/CHILD RELATIONSHIP</a:t>
            </a:r>
          </a:p>
        </p:txBody>
      </p:sp>
      <p:sp>
        <p:nvSpPr>
          <p:cNvPr id="3" name="Content Placeholder 2">
            <a:extLst>
              <a:ext uri="{FF2B5EF4-FFF2-40B4-BE49-F238E27FC236}">
                <a16:creationId xmlns:a16="http://schemas.microsoft.com/office/drawing/2014/main" id="{3E8496FE-86CE-CA1D-DC66-3E1CE2EA7A68}"/>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78AC1A8D-BFC6-1B34-8E72-2CED82395FF8}"/>
              </a:ext>
            </a:extLst>
          </p:cNvPr>
          <p:cNvPicPr>
            <a:picLocks noChangeAspect="1"/>
          </p:cNvPicPr>
          <p:nvPr/>
        </p:nvPicPr>
        <p:blipFill>
          <a:blip r:embed="rId2"/>
          <a:stretch>
            <a:fillRect/>
          </a:stretch>
        </p:blipFill>
        <p:spPr>
          <a:xfrm>
            <a:off x="275302" y="1269287"/>
            <a:ext cx="6486677" cy="5464013"/>
          </a:xfrm>
          <a:prstGeom prst="rect">
            <a:avLst/>
          </a:prstGeom>
        </p:spPr>
      </p:pic>
      <p:pic>
        <p:nvPicPr>
          <p:cNvPr id="4" name="Picture 3">
            <a:extLst>
              <a:ext uri="{FF2B5EF4-FFF2-40B4-BE49-F238E27FC236}">
                <a16:creationId xmlns:a16="http://schemas.microsoft.com/office/drawing/2014/main" id="{AC1E704E-A33A-4016-8079-106B2292BE65}"/>
              </a:ext>
            </a:extLst>
          </p:cNvPr>
          <p:cNvPicPr>
            <a:picLocks noChangeAspect="1"/>
          </p:cNvPicPr>
          <p:nvPr/>
        </p:nvPicPr>
        <p:blipFill>
          <a:blip r:embed="rId3"/>
          <a:stretch>
            <a:fillRect/>
          </a:stretch>
        </p:blipFill>
        <p:spPr>
          <a:xfrm>
            <a:off x="5887777" y="1107991"/>
            <a:ext cx="5863515" cy="5471634"/>
          </a:xfrm>
          <a:prstGeom prst="rect">
            <a:avLst/>
          </a:prstGeom>
        </p:spPr>
      </p:pic>
    </p:spTree>
    <p:extLst>
      <p:ext uri="{BB962C8B-B14F-4D97-AF65-F5344CB8AC3E}">
        <p14:creationId xmlns:p14="http://schemas.microsoft.com/office/powerpoint/2010/main" val="3962960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0508-6086-9487-5F6E-A412BD72CD9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2C4AAE1-6175-727C-E90B-854BE55C3BFC}"/>
              </a:ext>
            </a:extLst>
          </p:cNvPr>
          <p:cNvSpPr>
            <a:spLocks noGrp="1"/>
          </p:cNvSpPr>
          <p:nvPr>
            <p:ph idx="1"/>
          </p:nvPr>
        </p:nvSpPr>
        <p:spPr/>
        <p:txBody>
          <a:bodyPr/>
          <a:lstStyle/>
          <a:p>
            <a:r>
              <a:rPr lang="en-IN" dirty="0"/>
              <a:t>MRTG- DEFINITION</a:t>
            </a:r>
          </a:p>
          <a:p>
            <a:r>
              <a:rPr lang="en-IN" dirty="0"/>
              <a:t>ZABBIX- USES</a:t>
            </a:r>
          </a:p>
          <a:p>
            <a:r>
              <a:rPr lang="en-IN" dirty="0"/>
              <a:t>OPENNMS- FILETYPE, CONFIGURATION FILE, REPORT GENERATION, OPENNMS EVENT, HOW TO ADD USER, NOTICES IN OPENNMS</a:t>
            </a:r>
          </a:p>
          <a:p>
            <a:r>
              <a:rPr lang="en-IN" dirty="0"/>
              <a:t>RRD, RRDXML TEMPLATE</a:t>
            </a:r>
          </a:p>
          <a:p>
            <a:r>
              <a:rPr lang="en-IN" dirty="0"/>
              <a:t>HOW TO TRIGGER EVENT HANDLER FOR RESTART IN XI</a:t>
            </a:r>
          </a:p>
        </p:txBody>
      </p:sp>
    </p:spTree>
    <p:extLst>
      <p:ext uri="{BB962C8B-B14F-4D97-AF65-F5344CB8AC3E}">
        <p14:creationId xmlns:p14="http://schemas.microsoft.com/office/powerpoint/2010/main" val="29682429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CDAB-2A37-97C4-9736-199C6FAEED9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312430F-63BA-D920-C0EF-FEBFA0D87F9C}"/>
              </a:ext>
            </a:extLst>
          </p:cNvPr>
          <p:cNvSpPr>
            <a:spLocks noGrp="1"/>
          </p:cNvSpPr>
          <p:nvPr>
            <p:ph idx="1"/>
          </p:nvPr>
        </p:nvSpPr>
        <p:spPr>
          <a:xfrm>
            <a:off x="838200" y="365125"/>
            <a:ext cx="10515600" cy="5811838"/>
          </a:xfrm>
        </p:spPr>
        <p:txBody>
          <a:bodyPr/>
          <a:lstStyle/>
          <a:p>
            <a:r>
              <a:rPr lang="en-US" b="0" i="0" dirty="0">
                <a:solidFill>
                  <a:srgbClr val="1F1F1F"/>
                </a:solidFill>
                <a:effectLst/>
                <a:latin typeface="Google Sans"/>
              </a:rPr>
              <a:t>The Multi Router Traffic </a:t>
            </a:r>
            <a:r>
              <a:rPr lang="en-US" b="0" i="0" dirty="0" err="1">
                <a:solidFill>
                  <a:srgbClr val="1F1F1F"/>
                </a:solidFill>
                <a:effectLst/>
                <a:latin typeface="Google Sans"/>
              </a:rPr>
              <a:t>Grapher</a:t>
            </a:r>
            <a:r>
              <a:rPr lang="en-US" b="0" i="0" dirty="0">
                <a:solidFill>
                  <a:srgbClr val="1F1F1F"/>
                </a:solidFill>
                <a:effectLst/>
                <a:latin typeface="Google Sans"/>
              </a:rPr>
              <a:t> (MRTG) is </a:t>
            </a:r>
            <a:r>
              <a:rPr lang="en-US" b="0" i="0" dirty="0">
                <a:solidFill>
                  <a:srgbClr val="040C28"/>
                </a:solidFill>
                <a:effectLst/>
                <a:latin typeface="Google Sans"/>
              </a:rPr>
              <a:t>free software for monitoring and measuring the traffic load on network links</a:t>
            </a:r>
            <a:r>
              <a:rPr lang="en-US" b="0" i="0" dirty="0">
                <a:solidFill>
                  <a:srgbClr val="1F1F1F"/>
                </a:solidFill>
                <a:effectLst/>
                <a:latin typeface="Google Sans"/>
              </a:rPr>
              <a:t>.</a:t>
            </a:r>
          </a:p>
          <a:p>
            <a:r>
              <a:rPr lang="en-US" b="0" i="0" dirty="0">
                <a:solidFill>
                  <a:srgbClr val="474747"/>
                </a:solidFill>
                <a:effectLst/>
                <a:latin typeface="Google Sans"/>
              </a:rPr>
              <a:t>MRTG generates HTML pages containing GIF images which provide a LIVE visual representation of this traffic.</a:t>
            </a:r>
            <a:endParaRPr lang="en-US" dirty="0">
              <a:solidFill>
                <a:srgbClr val="1F1F1F"/>
              </a:solidFill>
              <a:latin typeface="Google Sans"/>
            </a:endParaRPr>
          </a:p>
          <a:p>
            <a:r>
              <a:rPr lang="en-IN" b="0" i="0" dirty="0">
                <a:solidFill>
                  <a:srgbClr val="474747"/>
                </a:solidFill>
                <a:effectLst/>
                <a:latin typeface="Google Sans"/>
              </a:rPr>
              <a:t>Zabbix is an open source monitoring software tool for diverse IT components, including networks, servers, virtual machines (VMs) and cloud services. Zabbix </a:t>
            </a:r>
            <a:r>
              <a:rPr lang="en-IN" b="0" i="0" dirty="0">
                <a:solidFill>
                  <a:srgbClr val="040C28"/>
                </a:solidFill>
                <a:effectLst/>
                <a:latin typeface="Google Sans"/>
              </a:rPr>
              <a:t>provides monitoring metrics, such as network utilization, CPU load and disk space consumption</a:t>
            </a:r>
            <a:r>
              <a:rPr lang="en-IN" b="0" i="0" dirty="0">
                <a:solidFill>
                  <a:srgbClr val="474747"/>
                </a:solidFill>
                <a:effectLst/>
                <a:latin typeface="Google Sans"/>
              </a:rPr>
              <a:t>.</a:t>
            </a:r>
          </a:p>
          <a:p>
            <a:r>
              <a:rPr lang="en-US" b="0" i="0" dirty="0">
                <a:solidFill>
                  <a:srgbClr val="474747"/>
                </a:solidFill>
                <a:effectLst/>
                <a:latin typeface="Google Sans"/>
              </a:rPr>
              <a:t>Zabbix can monitor thousands of data from </a:t>
            </a:r>
            <a:r>
              <a:rPr lang="en-US" b="0" i="0" dirty="0">
                <a:solidFill>
                  <a:srgbClr val="040C28"/>
                </a:solidFill>
                <a:effectLst/>
                <a:latin typeface="Google Sans"/>
              </a:rPr>
              <a:t>servers, virtual machines, applications, and network devices</a:t>
            </a:r>
            <a:r>
              <a:rPr lang="en-US" b="0" i="0" dirty="0">
                <a:solidFill>
                  <a:srgbClr val="474747"/>
                </a:solidFill>
                <a:effectLst/>
                <a:latin typeface="Google Sans"/>
              </a:rPr>
              <a:t> in real-time. This allows it to detect problems before they catch users' attention.</a:t>
            </a:r>
            <a:endParaRPr lang="en-IN" dirty="0"/>
          </a:p>
        </p:txBody>
      </p:sp>
    </p:spTree>
    <p:extLst>
      <p:ext uri="{BB962C8B-B14F-4D97-AF65-F5344CB8AC3E}">
        <p14:creationId xmlns:p14="http://schemas.microsoft.com/office/powerpoint/2010/main" val="19080634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EB561-2FA8-727E-2CA6-2E6B921771D8}"/>
              </a:ext>
            </a:extLst>
          </p:cNvPr>
          <p:cNvSpPr>
            <a:spLocks noGrp="1"/>
          </p:cNvSpPr>
          <p:nvPr>
            <p:ph type="title"/>
          </p:nvPr>
        </p:nvSpPr>
        <p:spPr>
          <a:xfrm>
            <a:off x="838200" y="365125"/>
            <a:ext cx="10515600" cy="867813"/>
          </a:xfrm>
        </p:spPr>
        <p:txBody>
          <a:bodyPr/>
          <a:lstStyle/>
          <a:p>
            <a:r>
              <a:rPr lang="en-US" dirty="0"/>
              <a:t>MRTG- GRAPH</a:t>
            </a:r>
            <a:endParaRPr lang="en-IN" dirty="0"/>
          </a:p>
        </p:txBody>
      </p:sp>
      <p:pic>
        <p:nvPicPr>
          <p:cNvPr id="5" name="Content Placeholder 4">
            <a:extLst>
              <a:ext uri="{FF2B5EF4-FFF2-40B4-BE49-F238E27FC236}">
                <a16:creationId xmlns:a16="http://schemas.microsoft.com/office/drawing/2014/main" id="{B1C388C1-EA4E-B78F-8975-DB1FF589D389}"/>
              </a:ext>
            </a:extLst>
          </p:cNvPr>
          <p:cNvPicPr>
            <a:picLocks noGrp="1" noChangeAspect="1"/>
          </p:cNvPicPr>
          <p:nvPr>
            <p:ph idx="1"/>
          </p:nvPr>
        </p:nvPicPr>
        <p:blipFill>
          <a:blip r:embed="rId2"/>
          <a:stretch>
            <a:fillRect/>
          </a:stretch>
        </p:blipFill>
        <p:spPr>
          <a:xfrm>
            <a:off x="1511125" y="1690688"/>
            <a:ext cx="8383170" cy="3934374"/>
          </a:xfrm>
        </p:spPr>
      </p:pic>
    </p:spTree>
    <p:extLst>
      <p:ext uri="{BB962C8B-B14F-4D97-AF65-F5344CB8AC3E}">
        <p14:creationId xmlns:p14="http://schemas.microsoft.com/office/powerpoint/2010/main" val="39771958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DA50-D072-3151-BC73-A4CD15042982}"/>
              </a:ext>
            </a:extLst>
          </p:cNvPr>
          <p:cNvSpPr>
            <a:spLocks noGrp="1"/>
          </p:cNvSpPr>
          <p:nvPr>
            <p:ph type="title"/>
          </p:nvPr>
        </p:nvSpPr>
        <p:spPr/>
        <p:txBody>
          <a:bodyPr/>
          <a:lstStyle/>
          <a:p>
            <a:endParaRPr lang="en-IN" dirty="0"/>
          </a:p>
        </p:txBody>
      </p:sp>
      <p:graphicFrame>
        <p:nvGraphicFramePr>
          <p:cNvPr id="4" name="Content Placeholder 3">
            <a:extLst>
              <a:ext uri="{FF2B5EF4-FFF2-40B4-BE49-F238E27FC236}">
                <a16:creationId xmlns:a16="http://schemas.microsoft.com/office/drawing/2014/main" id="{5D9AE398-6D58-3E73-45CE-1DC4CB534DCD}"/>
              </a:ext>
            </a:extLst>
          </p:cNvPr>
          <p:cNvGraphicFramePr>
            <a:graphicFrameLocks noGrp="1"/>
          </p:cNvGraphicFramePr>
          <p:nvPr>
            <p:ph idx="1"/>
            <p:extLst>
              <p:ext uri="{D42A27DB-BD31-4B8C-83A1-F6EECF244321}">
                <p14:modId xmlns:p14="http://schemas.microsoft.com/office/powerpoint/2010/main" val="1859263592"/>
              </p:ext>
            </p:extLst>
          </p:nvPr>
        </p:nvGraphicFramePr>
        <p:xfrm>
          <a:off x="147484" y="-167149"/>
          <a:ext cx="8091948" cy="9966609"/>
        </p:xfrm>
        <a:graphic>
          <a:graphicData uri="http://schemas.openxmlformats.org/drawingml/2006/table">
            <a:tbl>
              <a:tblPr/>
              <a:tblGrid>
                <a:gridCol w="1769806">
                  <a:extLst>
                    <a:ext uri="{9D8B030D-6E8A-4147-A177-3AD203B41FA5}">
                      <a16:colId xmlns:a16="http://schemas.microsoft.com/office/drawing/2014/main" val="4191834691"/>
                    </a:ext>
                  </a:extLst>
                </a:gridCol>
                <a:gridCol w="3234813">
                  <a:extLst>
                    <a:ext uri="{9D8B030D-6E8A-4147-A177-3AD203B41FA5}">
                      <a16:colId xmlns:a16="http://schemas.microsoft.com/office/drawing/2014/main" val="1097536339"/>
                    </a:ext>
                  </a:extLst>
                </a:gridCol>
                <a:gridCol w="2998839">
                  <a:extLst>
                    <a:ext uri="{9D8B030D-6E8A-4147-A177-3AD203B41FA5}">
                      <a16:colId xmlns:a16="http://schemas.microsoft.com/office/drawing/2014/main" val="1212525635"/>
                    </a:ext>
                  </a:extLst>
                </a:gridCol>
                <a:gridCol w="88490">
                  <a:extLst>
                    <a:ext uri="{9D8B030D-6E8A-4147-A177-3AD203B41FA5}">
                      <a16:colId xmlns:a16="http://schemas.microsoft.com/office/drawing/2014/main" val="143065345"/>
                    </a:ext>
                  </a:extLst>
                </a:gridCol>
              </a:tblGrid>
              <a:tr h="66997">
                <a:tc>
                  <a:txBody>
                    <a:bodyPr/>
                    <a:lstStyle/>
                    <a:p>
                      <a:pPr algn="l" fontAlgn="ctr" latinLnBrk="0"/>
                      <a:r>
                        <a:rPr lang="en-IN" sz="1100" b="1">
                          <a:solidFill>
                            <a:srgbClr val="FFFFFF"/>
                          </a:solidFill>
                          <a:effectLst/>
                        </a:rPr>
                        <a:t>Category</a:t>
                      </a:r>
                    </a:p>
                  </a:txBody>
                  <a:tcPr marL="6890" marR="6890" marT="6890" marB="6890" anchor="ctr">
                    <a:lnL>
                      <a:noFill/>
                    </a:lnL>
                    <a:lnR>
                      <a:noFill/>
                    </a:lnR>
                    <a:lnT>
                      <a:noFill/>
                    </a:lnT>
                    <a:lnB w="7620" cap="flat" cmpd="sng" algn="ctr">
                      <a:solidFill>
                        <a:srgbClr val="DDDDDD"/>
                      </a:solidFill>
                      <a:prstDash val="solid"/>
                      <a:round/>
                      <a:headEnd type="none" w="med" len="med"/>
                      <a:tailEnd type="none" w="med" len="med"/>
                    </a:lnB>
                    <a:solidFill>
                      <a:srgbClr val="006C9B"/>
                    </a:solidFill>
                  </a:tcPr>
                </a:tc>
                <a:tc>
                  <a:txBody>
                    <a:bodyPr/>
                    <a:lstStyle/>
                    <a:p>
                      <a:pPr algn="l" fontAlgn="ctr" latinLnBrk="0"/>
                      <a:r>
                        <a:rPr lang="en-IN" sz="1100" b="1">
                          <a:solidFill>
                            <a:srgbClr val="FFFFFF"/>
                          </a:solidFill>
                          <a:effectLst/>
                        </a:rPr>
                        <a:t>Nagios Core</a:t>
                      </a:r>
                    </a:p>
                  </a:txBody>
                  <a:tcPr marL="6890" marR="6890" marT="6890" marB="6890" anchor="ctr">
                    <a:lnL>
                      <a:noFill/>
                    </a:lnL>
                    <a:lnR>
                      <a:noFill/>
                    </a:lnR>
                    <a:lnT>
                      <a:noFill/>
                    </a:lnT>
                    <a:lnB w="7620" cap="flat" cmpd="sng" algn="ctr">
                      <a:solidFill>
                        <a:srgbClr val="DDDDDD"/>
                      </a:solidFill>
                      <a:prstDash val="solid"/>
                      <a:round/>
                      <a:headEnd type="none" w="med" len="med"/>
                      <a:tailEnd type="none" w="med" len="med"/>
                    </a:lnB>
                    <a:solidFill>
                      <a:srgbClr val="006C9B"/>
                    </a:solidFill>
                  </a:tcPr>
                </a:tc>
                <a:tc>
                  <a:txBody>
                    <a:bodyPr/>
                    <a:lstStyle/>
                    <a:p>
                      <a:pPr algn="l" fontAlgn="ctr" latinLnBrk="0"/>
                      <a:r>
                        <a:rPr lang="en-IN" sz="1100" b="1">
                          <a:solidFill>
                            <a:srgbClr val="FFFFFF"/>
                          </a:solidFill>
                          <a:effectLst/>
                        </a:rPr>
                        <a:t>Zabbix</a:t>
                      </a:r>
                    </a:p>
                  </a:txBody>
                  <a:tcPr marL="6890" marR="6890" marT="6890" marB="6890" anchor="ctr">
                    <a:lnL>
                      <a:noFill/>
                    </a:lnL>
                    <a:lnR>
                      <a:noFill/>
                    </a:lnR>
                    <a:lnT>
                      <a:noFill/>
                    </a:lnT>
                    <a:lnB w="7620" cap="flat" cmpd="sng" algn="ctr">
                      <a:solidFill>
                        <a:srgbClr val="DDDDDD"/>
                      </a:solidFill>
                      <a:prstDash val="solid"/>
                      <a:round/>
                      <a:headEnd type="none" w="med" len="med"/>
                      <a:tailEnd type="none" w="med" len="med"/>
                    </a:lnB>
                    <a:solidFill>
                      <a:srgbClr val="006C9B"/>
                    </a:solidFill>
                  </a:tcPr>
                </a:tc>
                <a:tc>
                  <a:txBody>
                    <a:bodyPr/>
                    <a:lstStyle/>
                    <a:p>
                      <a:pPr algn="l" fontAlgn="ctr" latinLnBrk="0"/>
                      <a:endParaRPr lang="en-IN" sz="1100" b="1" dirty="0">
                        <a:solidFill>
                          <a:srgbClr val="FFFFFF"/>
                        </a:solidFill>
                        <a:effectLst/>
                      </a:endParaRPr>
                    </a:p>
                  </a:txBody>
                  <a:tcPr marL="6890" marR="6890" marT="6890" marB="6890" anchor="ctr">
                    <a:lnL>
                      <a:noFill/>
                    </a:lnL>
                    <a:lnR>
                      <a:noFill/>
                    </a:lnR>
                    <a:lnT>
                      <a:noFill/>
                    </a:lnT>
                    <a:lnB w="7620" cap="flat" cmpd="sng" algn="ctr">
                      <a:solidFill>
                        <a:srgbClr val="DDDDDD"/>
                      </a:solidFill>
                      <a:prstDash val="solid"/>
                      <a:round/>
                      <a:headEnd type="none" w="med" len="med"/>
                      <a:tailEnd type="none" w="med" len="med"/>
                    </a:lnB>
                    <a:solidFill>
                      <a:srgbClr val="006C9B"/>
                    </a:solidFill>
                  </a:tcPr>
                </a:tc>
                <a:extLst>
                  <a:ext uri="{0D108BD9-81ED-4DB2-BD59-A6C34878D82A}">
                    <a16:rowId xmlns:a16="http://schemas.microsoft.com/office/drawing/2014/main" val="2299752217"/>
                  </a:ext>
                </a:extLst>
              </a:tr>
              <a:tr h="762728">
                <a:tc>
                  <a:txBody>
                    <a:bodyPr/>
                    <a:lstStyle/>
                    <a:p>
                      <a:pPr algn="l" fontAlgn="ctr" latinLnBrk="0"/>
                      <a:r>
                        <a:rPr lang="en-IN" sz="1100" b="1">
                          <a:effectLst/>
                        </a:rPr>
                        <a:t>Dashboard and User Interface</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High-quality dashboard.</a:t>
                      </a:r>
                      <a:br>
                        <a:rPr lang="en-US" sz="1100">
                          <a:effectLst/>
                        </a:rPr>
                      </a:br>
                      <a:br>
                        <a:rPr lang="en-US" sz="1100">
                          <a:effectLst/>
                        </a:rPr>
                      </a:br>
                      <a:r>
                        <a:rPr lang="en-US" sz="1100">
                          <a:effectLst/>
                        </a:rPr>
                        <a:t>The Nagios Core dashboard provides basic information such as the status of devices but it doesn’t offer the same level of clarity and display quality as Zabbix.</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High-quality dashboard.</a:t>
                      </a:r>
                      <a:br>
                        <a:rPr lang="en-US" sz="1100">
                          <a:effectLst/>
                        </a:rPr>
                      </a:br>
                      <a:br>
                        <a:rPr lang="en-US" sz="1100">
                          <a:effectLst/>
                        </a:rPr>
                      </a:br>
                      <a:r>
                        <a:rPr lang="en-US" sz="1100">
                          <a:effectLst/>
                        </a:rPr>
                        <a:t>Zabbix has the edge based on its production value. The Zabbix dashboard can be customized and offers a cleaner experience than Nagios Core.</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extLst>
                  <a:ext uri="{0D108BD9-81ED-4DB2-BD59-A6C34878D82A}">
                    <a16:rowId xmlns:a16="http://schemas.microsoft.com/office/drawing/2014/main" val="2947636311"/>
                  </a:ext>
                </a:extLst>
              </a:tr>
              <a:tr h="669963">
                <a:tc>
                  <a:txBody>
                    <a:bodyPr/>
                    <a:lstStyle/>
                    <a:p>
                      <a:pPr algn="l" fontAlgn="ctr" latinLnBrk="0"/>
                      <a:r>
                        <a:rPr lang="en-IN" sz="1100" b="1">
                          <a:effectLst/>
                        </a:rPr>
                        <a:t>Configuration</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US" sz="1100">
                          <a:effectLst/>
                        </a:rPr>
                        <a:t>Nagios forces the user to enter configurations as text files.</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US" sz="1100">
                          <a:effectLst/>
                        </a:rPr>
                        <a:t>Configuration is another feature that leans heavily towards Zabbix.</a:t>
                      </a:r>
                      <a:br>
                        <a:rPr lang="en-US" sz="1100">
                          <a:effectLst/>
                        </a:rPr>
                      </a:br>
                      <a:br>
                        <a:rPr lang="en-US" sz="1100">
                          <a:effectLst/>
                        </a:rPr>
                      </a:br>
                      <a:r>
                        <a:rPr lang="en-US" sz="1100">
                          <a:effectLst/>
                        </a:rPr>
                        <a:t>Zabbix allows you to change your configurations through a web-based interface.</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endParaRPr lang="en-US"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446082524"/>
                  </a:ext>
                </a:extLst>
              </a:tr>
              <a:tr h="623581">
                <a:tc>
                  <a:txBody>
                    <a:bodyPr/>
                    <a:lstStyle/>
                    <a:p>
                      <a:pPr algn="l" fontAlgn="ctr" latinLnBrk="0"/>
                      <a:r>
                        <a:rPr lang="en-IN" sz="1100" b="1">
                          <a:effectLst/>
                        </a:rPr>
                        <a:t>Visualization</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Nagios Core doesn’t offer graphs by default. However, if you download the NagVis plugin then you can monitor your network through the use of graphs.</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Zabbix has its own premium graphs available out-of-the-box.</a:t>
                      </a:r>
                      <a:br>
                        <a:rPr lang="en-US" sz="1100">
                          <a:effectLst/>
                        </a:rPr>
                      </a:br>
                      <a:endParaRPr lang="en-US"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extLst>
                  <a:ext uri="{0D108BD9-81ED-4DB2-BD59-A6C34878D82A}">
                    <a16:rowId xmlns:a16="http://schemas.microsoft.com/office/drawing/2014/main" val="265649945"/>
                  </a:ext>
                </a:extLst>
              </a:tr>
              <a:tr h="1180166">
                <a:tc>
                  <a:txBody>
                    <a:bodyPr/>
                    <a:lstStyle/>
                    <a:p>
                      <a:pPr algn="l" fontAlgn="ctr" latinLnBrk="0"/>
                      <a:r>
                        <a:rPr lang="en-IN" sz="1100" b="1">
                          <a:effectLst/>
                        </a:rPr>
                        <a:t>Web Interface</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US" sz="1100" dirty="0">
                          <a:effectLst/>
                        </a:rPr>
                        <a:t>Has its own web-based interface.</a:t>
                      </a:r>
                      <a:br>
                        <a:rPr lang="en-US" sz="1100" dirty="0">
                          <a:effectLst/>
                        </a:rPr>
                      </a:br>
                      <a:br>
                        <a:rPr lang="en-US" sz="1100" dirty="0">
                          <a:effectLst/>
                        </a:rPr>
                      </a:br>
                      <a:r>
                        <a:rPr lang="en-US" sz="1100" dirty="0">
                          <a:effectLst/>
                        </a:rPr>
                        <a:t>Convenient to deploy but your interaction with Nagios Core is quite limited. For example, you can do the basics like view network health and generate reports but you can’t do much more. The user interface is also considerably outdated.</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US" sz="1100" dirty="0">
                          <a:effectLst/>
                        </a:rPr>
                        <a:t>Has its own web-based interface.</a:t>
                      </a:r>
                      <a:br>
                        <a:rPr lang="en-US" sz="1100" dirty="0">
                          <a:effectLst/>
                        </a:rPr>
                      </a:br>
                      <a:br>
                        <a:rPr lang="en-US" sz="1100" dirty="0">
                          <a:effectLst/>
                        </a:rPr>
                      </a:br>
                      <a:r>
                        <a:rPr lang="en-US" sz="1100" dirty="0">
                          <a:effectLst/>
                        </a:rPr>
                        <a:t>Convenient to deploy. Zabbix allows you to configure your monitoring environment through the use of a modern user interface.</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169035799"/>
                  </a:ext>
                </a:extLst>
              </a:tr>
              <a:tr h="762728">
                <a:tc>
                  <a:txBody>
                    <a:bodyPr/>
                    <a:lstStyle/>
                    <a:p>
                      <a:pPr algn="l" fontAlgn="ctr" latinLnBrk="0"/>
                      <a:r>
                        <a:rPr lang="en-IN" sz="1100" b="1">
                          <a:effectLst/>
                        </a:rPr>
                        <a:t>Autodiscovery</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dirty="0">
                          <a:effectLst/>
                        </a:rPr>
                        <a:t>Includes an </a:t>
                      </a:r>
                      <a:r>
                        <a:rPr lang="en-US" sz="1100" dirty="0" err="1">
                          <a:effectLst/>
                        </a:rPr>
                        <a:t>autodiscovery</a:t>
                      </a:r>
                      <a:r>
                        <a:rPr lang="en-US" sz="1100" dirty="0">
                          <a:effectLst/>
                        </a:rPr>
                        <a:t> feature. With the </a:t>
                      </a:r>
                      <a:r>
                        <a:rPr lang="en-US" sz="1100" dirty="0" err="1">
                          <a:effectLst/>
                        </a:rPr>
                        <a:t>NagiosQL</a:t>
                      </a:r>
                      <a:r>
                        <a:rPr lang="en-US" sz="1100" dirty="0">
                          <a:effectLst/>
                        </a:rPr>
                        <a:t> plugin, you can run </a:t>
                      </a:r>
                      <a:r>
                        <a:rPr lang="en-US" sz="1100" dirty="0" err="1">
                          <a:effectLst/>
                        </a:rPr>
                        <a:t>autodiscovery</a:t>
                      </a:r>
                      <a:r>
                        <a:rPr lang="en-US" sz="1100" dirty="0">
                          <a:effectLst/>
                        </a:rPr>
                        <a:t> to find connected devices. This is one of the few areas where Nagios Core has a distinct advantage over Zabbix.</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Includes an autodiscovery feature that can scan for devices by IP range.</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extLst>
                  <a:ext uri="{0D108BD9-81ED-4DB2-BD59-A6C34878D82A}">
                    <a16:rowId xmlns:a16="http://schemas.microsoft.com/office/drawing/2014/main" val="533598533"/>
                  </a:ext>
                </a:extLst>
              </a:tr>
              <a:tr h="252526">
                <a:tc>
                  <a:txBody>
                    <a:bodyPr/>
                    <a:lstStyle/>
                    <a:p>
                      <a:pPr algn="l" fontAlgn="ctr" latinLnBrk="0"/>
                      <a:r>
                        <a:rPr lang="en-IN" sz="1100" b="1">
                          <a:effectLst/>
                        </a:rPr>
                        <a:t>Protocol Support</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US" sz="1100">
                          <a:effectLst/>
                        </a:rPr>
                        <a:t>Offers support for HTTP, FTP, SMTP, SNMP, POP3, SSH and MySQL.</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US" sz="1100">
                          <a:effectLst/>
                        </a:rPr>
                        <a:t>Offers support for HTTP, FTP, SMTP, SNMP, POP3, SSH and MySQL.</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29244112"/>
                  </a:ext>
                </a:extLst>
              </a:tr>
              <a:tr h="809110">
                <a:tc>
                  <a:txBody>
                    <a:bodyPr/>
                    <a:lstStyle/>
                    <a:p>
                      <a:pPr algn="l" fontAlgn="ctr" latinLnBrk="0"/>
                      <a:r>
                        <a:rPr lang="en-IN" sz="1100" b="1">
                          <a:effectLst/>
                        </a:rPr>
                        <a:t>Alerts and Notifications</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Alerts and notifications are offered out-of-the-box.</a:t>
                      </a:r>
                      <a:br>
                        <a:rPr lang="en-US" sz="1100">
                          <a:effectLst/>
                        </a:rPr>
                      </a:br>
                      <a:br>
                        <a:rPr lang="en-US" sz="1100">
                          <a:effectLst/>
                        </a:rPr>
                      </a:br>
                      <a:r>
                        <a:rPr lang="en-US" sz="1100">
                          <a:effectLst/>
                        </a:rPr>
                        <a:t>You can opt to receive Alerts through email and SMS. Nagios Core offers multiple alert levels but it simply doesn’t match Zabbix’s customization.</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a:effectLst/>
                        </a:rPr>
                        <a:t>Alerts and notifications are offered out-of-the-box.</a:t>
                      </a:r>
                      <a:br>
                        <a:rPr lang="en-US" sz="1100">
                          <a:effectLst/>
                        </a:rPr>
                      </a:br>
                      <a:br>
                        <a:rPr lang="en-US" sz="1100">
                          <a:effectLst/>
                        </a:rPr>
                      </a:br>
                      <a:r>
                        <a:rPr lang="en-US" sz="1100">
                          <a:effectLst/>
                        </a:rPr>
                        <a:t>You can opt to receive Alerts through email and SMS. Zabbix also allows You to customize messages and to determine an escalation chain.</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extLst>
                  <a:ext uri="{0D108BD9-81ED-4DB2-BD59-A6C34878D82A}">
                    <a16:rowId xmlns:a16="http://schemas.microsoft.com/office/drawing/2014/main" val="2292178265"/>
                  </a:ext>
                </a:extLst>
              </a:tr>
              <a:tr h="0">
                <a:tc>
                  <a:txBody>
                    <a:bodyPr/>
                    <a:lstStyle/>
                    <a:p>
                      <a:pPr algn="l" fontAlgn="ctr" latinLnBrk="0"/>
                      <a:r>
                        <a:rPr lang="en-IN" sz="1100" b="1">
                          <a:effectLst/>
                        </a:rPr>
                        <a:t>Monitoring Templates</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IN" sz="1100">
                          <a:effectLst/>
                        </a:rPr>
                        <a:t>No</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IN" sz="1100">
                          <a:effectLst/>
                        </a:rPr>
                        <a:t>Zabbix offers templates for FTP, HTTP, HTTPS, IMAP, LDAP, MySQL, NNTP, SMTP, SSH, POP and Telnet.</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IN" sz="1100" b="1">
                          <a:effectLst/>
                        </a:rPr>
                        <a:t>Zabbix</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343733173"/>
                  </a:ext>
                </a:extLst>
              </a:tr>
              <a:tr h="0">
                <a:tc>
                  <a:txBody>
                    <a:bodyPr/>
                    <a:lstStyle/>
                    <a:p>
                      <a:pPr algn="l" fontAlgn="ctr" latinLnBrk="0"/>
                      <a:r>
                        <a:rPr lang="en-IN" sz="1100" b="1">
                          <a:effectLst/>
                        </a:rPr>
                        <a:t>Plugins</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US" sz="1100" dirty="0">
                          <a:effectLst/>
                        </a:rPr>
                        <a:t>Nagios Core offers an extensive range of additional plugins.</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IN" sz="1100" dirty="0">
                          <a:effectLst/>
                        </a:rPr>
                        <a:t>No</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tc>
                  <a:txBody>
                    <a:bodyPr/>
                    <a:lstStyle/>
                    <a:p>
                      <a:pPr algn="l" fontAlgn="ctr" latinLnBrk="0"/>
                      <a:r>
                        <a:rPr lang="en-IN" sz="1100" b="1">
                          <a:effectLst/>
                        </a:rPr>
                        <a:t>Nagios Core</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1D1D1"/>
                    </a:solidFill>
                  </a:tcPr>
                </a:tc>
                <a:extLst>
                  <a:ext uri="{0D108BD9-81ED-4DB2-BD59-A6C34878D82A}">
                    <a16:rowId xmlns:a16="http://schemas.microsoft.com/office/drawing/2014/main" val="418587541"/>
                  </a:ext>
                </a:extLst>
              </a:tr>
              <a:tr h="113378">
                <a:tc>
                  <a:txBody>
                    <a:bodyPr/>
                    <a:lstStyle/>
                    <a:p>
                      <a:pPr algn="l" fontAlgn="ctr" latinLnBrk="0"/>
                      <a:r>
                        <a:rPr lang="en-IN" sz="1100" b="1">
                          <a:effectLst/>
                        </a:rPr>
                        <a:t>Community</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IN" sz="1100">
                          <a:effectLst/>
                        </a:rPr>
                        <a:t>67,000 members</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IN" sz="1100">
                          <a:effectLst/>
                        </a:rPr>
                        <a:t>80,000 members</a:t>
                      </a:r>
                    </a:p>
                  </a:txBody>
                  <a:tcPr marL="6890" marR="6890" marT="6890" marB="6890"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algn="l" fontAlgn="ctr" latinLnBrk="0"/>
                      <a:r>
                        <a:rPr lang="en-IN" sz="1100" b="1">
                          <a:effectLst/>
                        </a:rPr>
                        <a:t>Zabbix</a:t>
                      </a:r>
                      <a:endParaRPr lang="en-IN"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a:noFill/>
                    </a:lnB>
                    <a:solidFill>
                      <a:srgbClr val="F9F9F9"/>
                    </a:solidFill>
                  </a:tcPr>
                </a:tc>
                <a:extLst>
                  <a:ext uri="{0D108BD9-81ED-4DB2-BD59-A6C34878D82A}">
                    <a16:rowId xmlns:a16="http://schemas.microsoft.com/office/drawing/2014/main" val="2603361597"/>
                  </a:ext>
                </a:extLst>
              </a:tr>
              <a:tr h="577200">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a:noFill/>
                    </a:lnB>
                    <a:solidFill>
                      <a:srgbClr val="049CDB"/>
                    </a:solidFill>
                  </a:tcPr>
                </a:tc>
                <a:tc>
                  <a:txBody>
                    <a:bodyPr/>
                    <a:lstStyle/>
                    <a:p>
                      <a:pPr algn="l" fontAlgn="ctr" latinLnBrk="0"/>
                      <a:endParaRPr lang="en-US" sz="110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a:noFill/>
                    </a:lnB>
                    <a:solidFill>
                      <a:srgbClr val="049CDB"/>
                    </a:solidFill>
                  </a:tcPr>
                </a:tc>
                <a:tc>
                  <a:txBody>
                    <a:bodyPr/>
                    <a:lstStyle/>
                    <a:p>
                      <a:pPr algn="l" fontAlgn="ctr" latinLnBrk="0"/>
                      <a:endParaRPr lang="en-IN" sz="1100" dirty="0">
                        <a:effectLst/>
                      </a:endParaRPr>
                    </a:p>
                  </a:txBody>
                  <a:tcPr marL="6890" marR="6890" marT="6890" marB="6890" anchor="ctr">
                    <a:lnL>
                      <a:noFill/>
                    </a:lnL>
                    <a:lnR>
                      <a:noFill/>
                    </a:lnR>
                    <a:lnT w="7620" cap="flat" cmpd="sng" algn="ctr">
                      <a:solidFill>
                        <a:srgbClr val="DDDDDD"/>
                      </a:solidFill>
                      <a:prstDash val="solid"/>
                      <a:round/>
                      <a:headEnd type="none" w="med" len="med"/>
                      <a:tailEnd type="none" w="med" len="med"/>
                    </a:lnT>
                    <a:lnB>
                      <a:noFill/>
                    </a:lnB>
                    <a:solidFill>
                      <a:srgbClr val="049CDB"/>
                    </a:solidFill>
                  </a:tcPr>
                </a:tc>
                <a:tc>
                  <a:txBody>
                    <a:bodyPr/>
                    <a:lstStyle/>
                    <a:p>
                      <a:endParaRPr lang="en-IN" sz="1100" dirty="0"/>
                    </a:p>
                  </a:txBody>
                  <a:tcPr marL="10336" marR="10336" marT="5168" marB="5168">
                    <a:lnL>
                      <a:noFill/>
                    </a:lnL>
                    <a:lnT>
                      <a:noFill/>
                    </a:lnT>
                  </a:tcPr>
                </a:tc>
                <a:extLst>
                  <a:ext uri="{0D108BD9-81ED-4DB2-BD59-A6C34878D82A}">
                    <a16:rowId xmlns:a16="http://schemas.microsoft.com/office/drawing/2014/main" val="2758083696"/>
                  </a:ext>
                </a:extLst>
              </a:tr>
            </a:tbl>
          </a:graphicData>
        </a:graphic>
      </p:graphicFrame>
    </p:spTree>
    <p:extLst>
      <p:ext uri="{BB962C8B-B14F-4D97-AF65-F5344CB8AC3E}">
        <p14:creationId xmlns:p14="http://schemas.microsoft.com/office/powerpoint/2010/main" val="3717892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3F19-CC84-2C87-BC8B-A82C8D05F0CA}"/>
              </a:ext>
            </a:extLst>
          </p:cNvPr>
          <p:cNvSpPr>
            <a:spLocks noGrp="1"/>
          </p:cNvSpPr>
          <p:nvPr>
            <p:ph type="title"/>
          </p:nvPr>
        </p:nvSpPr>
        <p:spPr>
          <a:xfrm>
            <a:off x="838200" y="365126"/>
            <a:ext cx="10515600" cy="804914"/>
          </a:xfrm>
        </p:spPr>
        <p:txBody>
          <a:bodyPr/>
          <a:lstStyle/>
          <a:p>
            <a:r>
              <a:rPr lang="en-US" dirty="0"/>
              <a:t>CACTI</a:t>
            </a:r>
            <a:endParaRPr lang="en-IN" dirty="0"/>
          </a:p>
        </p:txBody>
      </p:sp>
      <p:pic>
        <p:nvPicPr>
          <p:cNvPr id="5" name="Content Placeholder 4">
            <a:extLst>
              <a:ext uri="{FF2B5EF4-FFF2-40B4-BE49-F238E27FC236}">
                <a16:creationId xmlns:a16="http://schemas.microsoft.com/office/drawing/2014/main" id="{3DA9A7D9-E7C0-477A-F945-4812EBE51271}"/>
              </a:ext>
            </a:extLst>
          </p:cNvPr>
          <p:cNvPicPr>
            <a:picLocks noGrp="1" noChangeAspect="1"/>
          </p:cNvPicPr>
          <p:nvPr>
            <p:ph idx="1"/>
          </p:nvPr>
        </p:nvPicPr>
        <p:blipFill>
          <a:blip r:embed="rId2"/>
          <a:stretch>
            <a:fillRect/>
          </a:stretch>
        </p:blipFill>
        <p:spPr>
          <a:xfrm>
            <a:off x="1400699" y="1068540"/>
            <a:ext cx="9749081" cy="5280417"/>
          </a:xfrm>
        </p:spPr>
      </p:pic>
    </p:spTree>
    <p:extLst>
      <p:ext uri="{BB962C8B-B14F-4D97-AF65-F5344CB8AC3E}">
        <p14:creationId xmlns:p14="http://schemas.microsoft.com/office/powerpoint/2010/main" val="6591317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C983-C990-BB58-698E-B81A1796EE30}"/>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a16="http://schemas.microsoft.com/office/drawing/2014/main" id="{43C8EB69-E125-C629-9E70-B7243F3ED483}"/>
              </a:ext>
            </a:extLst>
          </p:cNvPr>
          <p:cNvPicPr>
            <a:picLocks noGrp="1" noChangeAspect="1"/>
          </p:cNvPicPr>
          <p:nvPr>
            <p:ph idx="1"/>
          </p:nvPr>
        </p:nvPicPr>
        <p:blipFill>
          <a:blip r:embed="rId2"/>
          <a:stretch>
            <a:fillRect/>
          </a:stretch>
        </p:blipFill>
        <p:spPr>
          <a:xfrm>
            <a:off x="1980197" y="365125"/>
            <a:ext cx="8231605" cy="5961523"/>
          </a:xfrm>
        </p:spPr>
      </p:pic>
    </p:spTree>
    <p:extLst>
      <p:ext uri="{BB962C8B-B14F-4D97-AF65-F5344CB8AC3E}">
        <p14:creationId xmlns:p14="http://schemas.microsoft.com/office/powerpoint/2010/main" val="41500948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AE4F-7EF8-7684-88EA-6EA63260A58E}"/>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012D4897-3BBD-F518-BEF2-5745CCACDEEF}"/>
              </a:ext>
            </a:extLst>
          </p:cNvPr>
          <p:cNvPicPr>
            <a:picLocks noGrp="1" noChangeAspect="1"/>
          </p:cNvPicPr>
          <p:nvPr>
            <p:ph idx="1"/>
          </p:nvPr>
        </p:nvPicPr>
        <p:blipFill>
          <a:blip r:embed="rId2"/>
          <a:stretch>
            <a:fillRect/>
          </a:stretch>
        </p:blipFill>
        <p:spPr>
          <a:xfrm>
            <a:off x="1956619" y="481780"/>
            <a:ext cx="6734181" cy="5689544"/>
          </a:xfrm>
        </p:spPr>
      </p:pic>
    </p:spTree>
    <p:extLst>
      <p:ext uri="{BB962C8B-B14F-4D97-AF65-F5344CB8AC3E}">
        <p14:creationId xmlns:p14="http://schemas.microsoft.com/office/powerpoint/2010/main" val="26540657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4780-B265-6672-8393-336CCA92FF5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89BDCC3-7758-FEFB-CE6F-5546597E7982}"/>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CFDC78A1-9841-FA46-1EFA-B8BFA8142F7E}"/>
              </a:ext>
            </a:extLst>
          </p:cNvPr>
          <p:cNvPicPr>
            <a:picLocks noChangeAspect="1"/>
          </p:cNvPicPr>
          <p:nvPr/>
        </p:nvPicPr>
        <p:blipFill>
          <a:blip r:embed="rId2"/>
          <a:stretch>
            <a:fillRect/>
          </a:stretch>
        </p:blipFill>
        <p:spPr>
          <a:xfrm>
            <a:off x="1828800" y="401996"/>
            <a:ext cx="8019656" cy="5625879"/>
          </a:xfrm>
          <a:prstGeom prst="rect">
            <a:avLst/>
          </a:prstGeom>
        </p:spPr>
      </p:pic>
    </p:spTree>
    <p:extLst>
      <p:ext uri="{BB962C8B-B14F-4D97-AF65-F5344CB8AC3E}">
        <p14:creationId xmlns:p14="http://schemas.microsoft.com/office/powerpoint/2010/main" val="22097179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FE67-33A8-CBF5-43FF-84BA397A9D4F}"/>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A0C8075B-B26E-5A91-4FED-BF3D005E6334}"/>
              </a:ext>
            </a:extLst>
          </p:cNvPr>
          <p:cNvPicPr>
            <a:picLocks noGrp="1" noChangeAspect="1"/>
          </p:cNvPicPr>
          <p:nvPr>
            <p:ph idx="1"/>
          </p:nvPr>
        </p:nvPicPr>
        <p:blipFill>
          <a:blip r:embed="rId2"/>
          <a:stretch>
            <a:fillRect/>
          </a:stretch>
        </p:blipFill>
        <p:spPr>
          <a:xfrm>
            <a:off x="1592826" y="365125"/>
            <a:ext cx="7476830" cy="5878590"/>
          </a:xfrm>
        </p:spPr>
      </p:pic>
    </p:spTree>
    <p:extLst>
      <p:ext uri="{BB962C8B-B14F-4D97-AF65-F5344CB8AC3E}">
        <p14:creationId xmlns:p14="http://schemas.microsoft.com/office/powerpoint/2010/main" val="24238842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F9E5-DBCB-BD7A-165D-AB8621FBF70E}"/>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AC6886A6-3536-64D7-D710-053C54106570}"/>
              </a:ext>
            </a:extLst>
          </p:cNvPr>
          <p:cNvPicPr>
            <a:picLocks noGrp="1" noChangeAspect="1"/>
          </p:cNvPicPr>
          <p:nvPr>
            <p:ph idx="1"/>
          </p:nvPr>
        </p:nvPicPr>
        <p:blipFill>
          <a:blip r:embed="rId2"/>
          <a:stretch>
            <a:fillRect/>
          </a:stretch>
        </p:blipFill>
        <p:spPr>
          <a:xfrm>
            <a:off x="1632156" y="475073"/>
            <a:ext cx="8164702" cy="6017802"/>
          </a:xfrm>
        </p:spPr>
      </p:pic>
    </p:spTree>
    <p:extLst>
      <p:ext uri="{BB962C8B-B14F-4D97-AF65-F5344CB8AC3E}">
        <p14:creationId xmlns:p14="http://schemas.microsoft.com/office/powerpoint/2010/main" val="213955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1F54-0985-F2E0-FF31-184AB5EEF240}"/>
              </a:ext>
            </a:extLst>
          </p:cNvPr>
          <p:cNvSpPr>
            <a:spLocks noGrp="1"/>
          </p:cNvSpPr>
          <p:nvPr>
            <p:ph type="title"/>
          </p:nvPr>
        </p:nvSpPr>
        <p:spPr>
          <a:xfrm>
            <a:off x="838200" y="365126"/>
            <a:ext cx="10515600" cy="519778"/>
          </a:xfrm>
        </p:spPr>
        <p:txBody>
          <a:bodyPr>
            <a:normAutofit fontScale="90000"/>
          </a:bodyPr>
          <a:lstStyle/>
          <a:p>
            <a:r>
              <a:rPr lang="en-IN" dirty="0"/>
              <a:t>INSTALLATION</a:t>
            </a:r>
          </a:p>
        </p:txBody>
      </p:sp>
      <p:sp>
        <p:nvSpPr>
          <p:cNvPr id="3" name="Content Placeholder 2">
            <a:extLst>
              <a:ext uri="{FF2B5EF4-FFF2-40B4-BE49-F238E27FC236}">
                <a16:creationId xmlns:a16="http://schemas.microsoft.com/office/drawing/2014/main" id="{0AA374FA-2261-A92B-7649-D9BB1C21363A}"/>
              </a:ext>
            </a:extLst>
          </p:cNvPr>
          <p:cNvSpPr>
            <a:spLocks noGrp="1"/>
          </p:cNvSpPr>
          <p:nvPr>
            <p:ph idx="1"/>
          </p:nvPr>
        </p:nvSpPr>
        <p:spPr>
          <a:xfrm>
            <a:off x="838199" y="993058"/>
            <a:ext cx="11176819" cy="5499816"/>
          </a:xfrm>
        </p:spPr>
        <p:txBody>
          <a:bodyPr/>
          <a:lstStyle/>
          <a:p>
            <a:r>
              <a:rPr lang="en-IN" dirty="0"/>
              <a:t>Download .OVA file from website </a:t>
            </a:r>
          </a:p>
          <a:p>
            <a:r>
              <a:rPr lang="en-IN" dirty="0"/>
              <a:t>Open virtual machine           </a:t>
            </a:r>
          </a:p>
          <a:p>
            <a:r>
              <a:rPr lang="en-IN" dirty="0"/>
              <a:t>Import .OVA file           </a:t>
            </a:r>
          </a:p>
          <a:p>
            <a:r>
              <a:rPr lang="en-IN" dirty="0"/>
              <a:t> Login with credential </a:t>
            </a:r>
          </a:p>
          <a:p>
            <a:r>
              <a:rPr lang="en-IN" dirty="0"/>
              <a:t>Copy IP in browser     </a:t>
            </a:r>
          </a:p>
          <a:p>
            <a:r>
              <a:rPr lang="en-IN" dirty="0"/>
              <a:t>Create password</a:t>
            </a:r>
          </a:p>
        </p:txBody>
      </p:sp>
    </p:spTree>
    <p:extLst>
      <p:ext uri="{BB962C8B-B14F-4D97-AF65-F5344CB8AC3E}">
        <p14:creationId xmlns:p14="http://schemas.microsoft.com/office/powerpoint/2010/main" val="6962452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A177-FE1C-F52C-FB5F-407F520B107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A3935213-42FA-6F33-992F-5C9A4C1A6F43}"/>
              </a:ext>
            </a:extLst>
          </p:cNvPr>
          <p:cNvPicPr>
            <a:picLocks noGrp="1" noChangeAspect="1"/>
          </p:cNvPicPr>
          <p:nvPr>
            <p:ph idx="1"/>
          </p:nvPr>
        </p:nvPicPr>
        <p:blipFill>
          <a:blip r:embed="rId2"/>
          <a:stretch>
            <a:fillRect/>
          </a:stretch>
        </p:blipFill>
        <p:spPr>
          <a:xfrm>
            <a:off x="2546556" y="365125"/>
            <a:ext cx="7934632" cy="6242152"/>
          </a:xfrm>
        </p:spPr>
      </p:pic>
    </p:spTree>
    <p:extLst>
      <p:ext uri="{BB962C8B-B14F-4D97-AF65-F5344CB8AC3E}">
        <p14:creationId xmlns:p14="http://schemas.microsoft.com/office/powerpoint/2010/main" val="31905612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7886-112F-B131-936F-CCF644BB7DDC}"/>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0551C433-6629-F1CD-05FC-A034747BE7F8}"/>
              </a:ext>
            </a:extLst>
          </p:cNvPr>
          <p:cNvPicPr>
            <a:picLocks noGrp="1" noChangeAspect="1"/>
          </p:cNvPicPr>
          <p:nvPr>
            <p:ph idx="1"/>
          </p:nvPr>
        </p:nvPicPr>
        <p:blipFill>
          <a:blip r:embed="rId2"/>
          <a:stretch>
            <a:fillRect/>
          </a:stretch>
        </p:blipFill>
        <p:spPr>
          <a:xfrm>
            <a:off x="2119966" y="599769"/>
            <a:ext cx="7952067" cy="5469040"/>
          </a:xfrm>
        </p:spPr>
      </p:pic>
    </p:spTree>
    <p:extLst>
      <p:ext uri="{BB962C8B-B14F-4D97-AF65-F5344CB8AC3E}">
        <p14:creationId xmlns:p14="http://schemas.microsoft.com/office/powerpoint/2010/main" val="29422992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EF71-7352-82B2-E812-DC4D57047D8A}"/>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32F6B3BE-7893-D37E-4DB7-07AAEC28AEF0}"/>
              </a:ext>
            </a:extLst>
          </p:cNvPr>
          <p:cNvPicPr>
            <a:picLocks noGrp="1" noChangeAspect="1"/>
          </p:cNvPicPr>
          <p:nvPr>
            <p:ph idx="1"/>
          </p:nvPr>
        </p:nvPicPr>
        <p:blipFill>
          <a:blip r:embed="rId2"/>
          <a:stretch>
            <a:fillRect/>
          </a:stretch>
        </p:blipFill>
        <p:spPr>
          <a:xfrm>
            <a:off x="2104103" y="599768"/>
            <a:ext cx="7983793" cy="5893107"/>
          </a:xfrm>
        </p:spPr>
      </p:pic>
    </p:spTree>
    <p:extLst>
      <p:ext uri="{BB962C8B-B14F-4D97-AF65-F5344CB8AC3E}">
        <p14:creationId xmlns:p14="http://schemas.microsoft.com/office/powerpoint/2010/main" val="34107166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CD8D-27E2-707E-064D-2A18F3159AA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5C483CE9-EE4E-6B4E-1D80-0C05D2B8FF7C}"/>
              </a:ext>
            </a:extLst>
          </p:cNvPr>
          <p:cNvPicPr>
            <a:picLocks noGrp="1" noChangeAspect="1"/>
          </p:cNvPicPr>
          <p:nvPr>
            <p:ph idx="1"/>
          </p:nvPr>
        </p:nvPicPr>
        <p:blipFill>
          <a:blip r:embed="rId2"/>
          <a:stretch>
            <a:fillRect/>
          </a:stretch>
        </p:blipFill>
        <p:spPr>
          <a:xfrm>
            <a:off x="2274534" y="609600"/>
            <a:ext cx="7642932" cy="5478873"/>
          </a:xfrm>
        </p:spPr>
      </p:pic>
    </p:spTree>
    <p:extLst>
      <p:ext uri="{BB962C8B-B14F-4D97-AF65-F5344CB8AC3E}">
        <p14:creationId xmlns:p14="http://schemas.microsoft.com/office/powerpoint/2010/main" val="9949497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4E93-9AA8-5939-917A-D3681F81AE86}"/>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a16="http://schemas.microsoft.com/office/drawing/2014/main" id="{BE540489-65DF-1FED-A410-26FFA109265A}"/>
              </a:ext>
            </a:extLst>
          </p:cNvPr>
          <p:cNvPicPr>
            <a:picLocks noGrp="1" noChangeAspect="1"/>
          </p:cNvPicPr>
          <p:nvPr>
            <p:ph idx="1"/>
          </p:nvPr>
        </p:nvPicPr>
        <p:blipFill>
          <a:blip r:embed="rId2"/>
          <a:stretch>
            <a:fillRect/>
          </a:stretch>
        </p:blipFill>
        <p:spPr>
          <a:xfrm>
            <a:off x="2009045" y="365125"/>
            <a:ext cx="8696222" cy="6019647"/>
          </a:xfrm>
        </p:spPr>
      </p:pic>
    </p:spTree>
    <p:extLst>
      <p:ext uri="{BB962C8B-B14F-4D97-AF65-F5344CB8AC3E}">
        <p14:creationId xmlns:p14="http://schemas.microsoft.com/office/powerpoint/2010/main" val="1656949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F570-B35C-AC5E-A2F3-7C04E1155893}"/>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FA0BC01-D3F2-8377-9A94-CD1963FE70A4}"/>
              </a:ext>
            </a:extLst>
          </p:cNvPr>
          <p:cNvPicPr>
            <a:picLocks noGrp="1" noChangeAspect="1"/>
          </p:cNvPicPr>
          <p:nvPr>
            <p:ph idx="1"/>
          </p:nvPr>
        </p:nvPicPr>
        <p:blipFill>
          <a:blip r:embed="rId2"/>
          <a:stretch>
            <a:fillRect/>
          </a:stretch>
        </p:blipFill>
        <p:spPr>
          <a:xfrm>
            <a:off x="2819045" y="294968"/>
            <a:ext cx="7416335" cy="6197907"/>
          </a:xfrm>
        </p:spPr>
      </p:pic>
    </p:spTree>
    <p:extLst>
      <p:ext uri="{BB962C8B-B14F-4D97-AF65-F5344CB8AC3E}">
        <p14:creationId xmlns:p14="http://schemas.microsoft.com/office/powerpoint/2010/main" val="35185516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EC4C-214F-18BE-6449-9463684D1CFD}"/>
              </a:ext>
            </a:extLst>
          </p:cNvPr>
          <p:cNvSpPr>
            <a:spLocks noGrp="1"/>
          </p:cNvSpPr>
          <p:nvPr>
            <p:ph type="title"/>
          </p:nvPr>
        </p:nvSpPr>
        <p:spPr>
          <a:xfrm>
            <a:off x="0" y="-234642"/>
            <a:ext cx="10515600" cy="952398"/>
          </a:xfrm>
        </p:spPr>
        <p:txBody>
          <a:bodyPr/>
          <a:lstStyle/>
          <a:p>
            <a:r>
              <a:rPr lang="en-IN" dirty="0"/>
              <a:t>RRD</a:t>
            </a:r>
          </a:p>
        </p:txBody>
      </p:sp>
      <p:sp>
        <p:nvSpPr>
          <p:cNvPr id="3" name="Content Placeholder 2">
            <a:extLst>
              <a:ext uri="{FF2B5EF4-FFF2-40B4-BE49-F238E27FC236}">
                <a16:creationId xmlns:a16="http://schemas.microsoft.com/office/drawing/2014/main" id="{D2A13A39-0009-4C00-999F-2A0DED194677}"/>
              </a:ext>
            </a:extLst>
          </p:cNvPr>
          <p:cNvSpPr>
            <a:spLocks noGrp="1"/>
          </p:cNvSpPr>
          <p:nvPr>
            <p:ph idx="1"/>
          </p:nvPr>
        </p:nvSpPr>
        <p:spPr>
          <a:xfrm>
            <a:off x="405580" y="399947"/>
            <a:ext cx="11393130" cy="6285987"/>
          </a:xfrm>
        </p:spPr>
        <p:txBody>
          <a:bodyPr>
            <a:normAutofit/>
          </a:bodyPr>
          <a:lstStyle/>
          <a:p>
            <a:r>
              <a:rPr lang="en-US" dirty="0" err="1"/>
              <a:t>OpenNMS</a:t>
            </a:r>
            <a:r>
              <a:rPr lang="en-US" dirty="0"/>
              <a:t> has probably one of the fastest SNMP data collection engines.</a:t>
            </a:r>
          </a:p>
          <a:p>
            <a:r>
              <a:rPr lang="en-US" dirty="0"/>
              <a:t>When this feature is enabled, all data points specified in the data collection configuration file &lt;group&gt; element are stored in a file using the name of </a:t>
            </a:r>
            <a:r>
              <a:rPr lang="en-US" dirty="0" err="1"/>
              <a:t>thegroup</a:t>
            </a:r>
            <a:r>
              <a:rPr lang="en-US" dirty="0"/>
              <a:t>.</a:t>
            </a:r>
          </a:p>
          <a:p>
            <a:r>
              <a:rPr lang="en-IN" u="sng" dirty="0" err="1"/>
              <a:t>RRDTool</a:t>
            </a:r>
            <a:r>
              <a:rPr lang="en-IN" u="sng" dirty="0"/>
              <a:t> Configuration</a:t>
            </a:r>
            <a:r>
              <a:rPr lang="en-US" u="sng" dirty="0"/>
              <a:t>:</a:t>
            </a:r>
          </a:p>
          <a:p>
            <a:r>
              <a:rPr lang="en-US" dirty="0"/>
              <a:t>RRD (round robin database) parameters for storing and rolling up the collected data samples.</a:t>
            </a:r>
          </a:p>
          <a:p>
            <a:r>
              <a:rPr lang="en-US" dirty="0"/>
              <a:t>1. It creates a very compact database structure for the storage of</a:t>
            </a:r>
          </a:p>
          <a:p>
            <a:pPr marL="0" indent="0">
              <a:buNone/>
            </a:pPr>
            <a:r>
              <a:rPr lang="en-US" b="1" dirty="0"/>
              <a:t>periodic data</a:t>
            </a:r>
            <a:r>
              <a:rPr lang="en-US" dirty="0"/>
              <a:t>, such as is gathered by </a:t>
            </a:r>
            <a:r>
              <a:rPr lang="en-US" dirty="0" err="1"/>
              <a:t>OpenNMS</a:t>
            </a:r>
            <a:r>
              <a:rPr lang="en-US" dirty="0"/>
              <a:t>.</a:t>
            </a:r>
          </a:p>
          <a:p>
            <a:pPr marL="0" indent="0">
              <a:buNone/>
            </a:pPr>
            <a:r>
              <a:rPr lang="en-US" dirty="0"/>
              <a:t>Once the RRD file is full, the oldest data is discarded.</a:t>
            </a:r>
          </a:p>
          <a:p>
            <a:r>
              <a:rPr lang="en-US" dirty="0"/>
              <a:t> .</a:t>
            </a:r>
            <a:r>
              <a:rPr lang="en-US" dirty="0" err="1"/>
              <a:t>rrd</a:t>
            </a:r>
            <a:r>
              <a:rPr lang="en-US" dirty="0"/>
              <a:t> extension by default.</a:t>
            </a:r>
          </a:p>
          <a:p>
            <a:endParaRPr lang="en-IN" dirty="0"/>
          </a:p>
        </p:txBody>
      </p:sp>
    </p:spTree>
    <p:extLst>
      <p:ext uri="{BB962C8B-B14F-4D97-AF65-F5344CB8AC3E}">
        <p14:creationId xmlns:p14="http://schemas.microsoft.com/office/powerpoint/2010/main" val="14594952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7848-1B38-DB09-CFD5-0D0C19A3A3AD}"/>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741E84A8-8C3B-615C-81BC-7D22B4CC4A6E}"/>
              </a:ext>
            </a:extLst>
          </p:cNvPr>
          <p:cNvSpPr>
            <a:spLocks noGrp="1"/>
          </p:cNvSpPr>
          <p:nvPr>
            <p:ph idx="1"/>
          </p:nvPr>
        </p:nvSpPr>
        <p:spPr>
          <a:xfrm>
            <a:off x="838200" y="235974"/>
            <a:ext cx="10515600" cy="5940989"/>
          </a:xfrm>
        </p:spPr>
        <p:txBody>
          <a:bodyPr>
            <a:normAutofit fontScale="92500" lnSpcReduction="10000"/>
          </a:bodyPr>
          <a:lstStyle/>
          <a:p>
            <a:r>
              <a:rPr lang="en-US" dirty="0"/>
              <a:t>Configuration Details</a:t>
            </a:r>
          </a:p>
          <a:p>
            <a:r>
              <a:rPr lang="en-US" dirty="0"/>
              <a:t>The default RRD configuration in </a:t>
            </a:r>
            <a:r>
              <a:rPr lang="en-US" dirty="0" err="1"/>
              <a:t>OpenNMS</a:t>
            </a:r>
            <a:r>
              <a:rPr lang="en-US" dirty="0"/>
              <a:t>:</a:t>
            </a:r>
          </a:p>
          <a:p>
            <a:endParaRPr lang="en-US" dirty="0"/>
          </a:p>
          <a:p>
            <a:r>
              <a:rPr lang="en-US" dirty="0"/>
              <a:t>The first line, the </a:t>
            </a:r>
            <a:r>
              <a:rPr lang="en-US" dirty="0" err="1"/>
              <a:t>rrd</a:t>
            </a:r>
            <a:r>
              <a:rPr lang="en-US" dirty="0"/>
              <a:t> step size, determines the granularity of the data. By default this is set to 300</a:t>
            </a:r>
          </a:p>
          <a:p>
            <a:r>
              <a:rPr lang="en-US" dirty="0"/>
              <a:t>seconds, or five minutes, which means that the data will be saved once every five minutes per step.</a:t>
            </a:r>
          </a:p>
          <a:p>
            <a:r>
              <a:rPr lang="en-US" dirty="0"/>
              <a:t>where time in </a:t>
            </a:r>
            <a:r>
              <a:rPr lang="en-US" dirty="0" err="1"/>
              <a:t>OpenNMS</a:t>
            </a:r>
            <a:r>
              <a:rPr lang="en-US" dirty="0"/>
              <a:t> is referenced in seconds instead of milliseconds.</a:t>
            </a:r>
          </a:p>
          <a:p>
            <a:endParaRPr lang="en-US" dirty="0"/>
          </a:p>
          <a:p>
            <a:r>
              <a:rPr lang="en-US" dirty="0"/>
              <a:t>Each RRD is made up of Round-Robin Archives. An RRA consists of a certain number of steps. All of the data that is collected in those steps is then consolidated into a single value that is then stored in the RRD. For instance, if I poll a certain SNMP variable once a minute, I could have an RRA that would collect all samples over a step of five minutes, average the (five) values together, and store the average in the RRD.</a:t>
            </a:r>
            <a:endParaRPr lang="en-IN" dirty="0"/>
          </a:p>
        </p:txBody>
      </p:sp>
      <p:pic>
        <p:nvPicPr>
          <p:cNvPr id="5" name="Picture 4">
            <a:extLst>
              <a:ext uri="{FF2B5EF4-FFF2-40B4-BE49-F238E27FC236}">
                <a16:creationId xmlns:a16="http://schemas.microsoft.com/office/drawing/2014/main" id="{925BF54C-2E43-C2F5-94B3-A10EF915916D}"/>
              </a:ext>
            </a:extLst>
          </p:cNvPr>
          <p:cNvPicPr>
            <a:picLocks noChangeAspect="1"/>
          </p:cNvPicPr>
          <p:nvPr/>
        </p:nvPicPr>
        <p:blipFill>
          <a:blip r:embed="rId2"/>
          <a:stretch>
            <a:fillRect/>
          </a:stretch>
        </p:blipFill>
        <p:spPr>
          <a:xfrm>
            <a:off x="7803192" y="299142"/>
            <a:ext cx="3448531" cy="1457528"/>
          </a:xfrm>
          <a:prstGeom prst="rect">
            <a:avLst/>
          </a:prstGeom>
        </p:spPr>
      </p:pic>
    </p:spTree>
    <p:extLst>
      <p:ext uri="{BB962C8B-B14F-4D97-AF65-F5344CB8AC3E}">
        <p14:creationId xmlns:p14="http://schemas.microsoft.com/office/powerpoint/2010/main" val="19304701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472C-E74E-3586-A688-3376D359A55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6E890B3-CC88-F3FC-F19E-14F81292F2E5}"/>
              </a:ext>
            </a:extLst>
          </p:cNvPr>
          <p:cNvSpPr>
            <a:spLocks noGrp="1"/>
          </p:cNvSpPr>
          <p:nvPr>
            <p:ph idx="1"/>
          </p:nvPr>
        </p:nvSpPr>
        <p:spPr>
          <a:xfrm>
            <a:off x="346587" y="365124"/>
            <a:ext cx="10515600" cy="6271649"/>
          </a:xfrm>
        </p:spPr>
        <p:txBody>
          <a:bodyPr>
            <a:normAutofit fontScale="70000" lnSpcReduction="20000"/>
          </a:bodyPr>
          <a:lstStyle/>
          <a:p>
            <a:r>
              <a:rPr lang="en-US" dirty="0"/>
              <a:t>The RRA statements take the form:</a:t>
            </a:r>
          </a:p>
          <a:p>
            <a:endParaRPr lang="en-US" dirty="0"/>
          </a:p>
          <a:p>
            <a:r>
              <a:rPr lang="en-US" dirty="0" err="1"/>
              <a:t>RRA:Cf:xff:steps:rows</a:t>
            </a:r>
            <a:endParaRPr lang="en-US" dirty="0"/>
          </a:p>
          <a:p>
            <a:endParaRPr lang="en-US" dirty="0"/>
          </a:p>
          <a:p>
            <a:r>
              <a:rPr lang="en-US" dirty="0"/>
              <a:t>RRA</a:t>
            </a:r>
          </a:p>
          <a:p>
            <a:endParaRPr lang="en-US" dirty="0"/>
          </a:p>
          <a:p>
            <a:r>
              <a:rPr lang="en-US" dirty="0"/>
              <a:t>This string defines the line as an RRA configuration command. It does not change, and is always the text “RRA”.</a:t>
            </a:r>
          </a:p>
          <a:p>
            <a:r>
              <a:rPr lang="en-US" dirty="0"/>
              <a:t>Cf</a:t>
            </a:r>
          </a:p>
          <a:p>
            <a:r>
              <a:rPr lang="en-US" dirty="0"/>
              <a:t>This field represents the “consolidation function”. It can take one of four values, AVERAGE, MAX, MIN, or LAST. They are detailed below.</a:t>
            </a:r>
          </a:p>
          <a:p>
            <a:r>
              <a:rPr lang="en-US" dirty="0"/>
              <a:t>AVERAGE</a:t>
            </a:r>
          </a:p>
          <a:p>
            <a:r>
              <a:rPr lang="en-US" dirty="0"/>
              <a:t>Average all the values over the number of steps in the RRA.</a:t>
            </a:r>
          </a:p>
          <a:p>
            <a:r>
              <a:rPr lang="en-US" dirty="0"/>
              <a:t>MAX</a:t>
            </a:r>
          </a:p>
          <a:p>
            <a:r>
              <a:rPr lang="en-US" dirty="0"/>
              <a:t>Store the maximum value collected over the number of steps in the RRA.</a:t>
            </a:r>
          </a:p>
          <a:p>
            <a:r>
              <a:rPr lang="en-US" dirty="0"/>
              <a:t>MIN</a:t>
            </a:r>
          </a:p>
          <a:p>
            <a:r>
              <a:rPr lang="en-US" dirty="0"/>
              <a:t>Store the minimum value collected over the number of steps in the RRA.</a:t>
            </a:r>
          </a:p>
          <a:p>
            <a:r>
              <a:rPr lang="en-US" dirty="0"/>
              <a:t>LAST</a:t>
            </a:r>
          </a:p>
          <a:p>
            <a:r>
              <a:rPr lang="en-US" dirty="0"/>
              <a:t>Store the last value collected over the number of steps in the RRA.</a:t>
            </a:r>
            <a:endParaRPr lang="en-IN" dirty="0"/>
          </a:p>
        </p:txBody>
      </p:sp>
    </p:spTree>
    <p:extLst>
      <p:ext uri="{BB962C8B-B14F-4D97-AF65-F5344CB8AC3E}">
        <p14:creationId xmlns:p14="http://schemas.microsoft.com/office/powerpoint/2010/main" val="16790804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60F28-AA3B-4709-16DF-BFFE8D7428D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93385BF-292E-C35D-FF09-9472EA467B84}"/>
              </a:ext>
            </a:extLst>
          </p:cNvPr>
          <p:cNvSpPr>
            <a:spLocks noGrp="1"/>
          </p:cNvSpPr>
          <p:nvPr>
            <p:ph idx="1"/>
          </p:nvPr>
        </p:nvSpPr>
        <p:spPr>
          <a:xfrm>
            <a:off x="287593" y="242631"/>
            <a:ext cx="11629103" cy="6050013"/>
          </a:xfrm>
        </p:spPr>
        <p:txBody>
          <a:bodyPr>
            <a:normAutofit fontScale="85000" lnSpcReduction="20000"/>
          </a:bodyPr>
          <a:lstStyle/>
          <a:p>
            <a:r>
              <a:rPr lang="en-US" dirty="0" err="1"/>
              <a:t>xff</a:t>
            </a:r>
            <a:endParaRPr lang="en-US" dirty="0"/>
          </a:p>
          <a:p>
            <a:pPr marL="0" indent="0">
              <a:buNone/>
            </a:pPr>
            <a:r>
              <a:rPr lang="en-US" dirty="0"/>
              <a:t>This is the “x-files factor”. If we are trying to consolidate a number of samples into one, there is a chance</a:t>
            </a:r>
          </a:p>
          <a:p>
            <a:pPr marL="0" indent="0">
              <a:buNone/>
            </a:pPr>
            <a:r>
              <a:rPr lang="en-US" dirty="0"/>
              <a:t>that there could be gaps where a value wasn’t collected (the device was down, etc.). In that case, the</a:t>
            </a:r>
          </a:p>
          <a:p>
            <a:pPr marL="0" indent="0">
              <a:buNone/>
            </a:pPr>
            <a:r>
              <a:rPr lang="en-US" dirty="0"/>
              <a:t>value would be UNKNOWN. This factor determines how many of the samples can be UNKNOWN for the</a:t>
            </a:r>
          </a:p>
          <a:p>
            <a:pPr marL="0" indent="0">
              <a:buNone/>
            </a:pPr>
            <a:r>
              <a:rPr lang="en-US" dirty="0"/>
              <a:t>consolidated sample is considered UNKNOWN. By default this is set to 0.5 or 50%.</a:t>
            </a:r>
          </a:p>
          <a:p>
            <a:r>
              <a:rPr lang="en-US" dirty="0"/>
              <a:t>steps</a:t>
            </a:r>
          </a:p>
          <a:p>
            <a:pPr marL="0" indent="0">
              <a:buNone/>
            </a:pPr>
            <a:r>
              <a:rPr lang="en-US" dirty="0"/>
              <a:t>This states the number of “steps” that make up the RRA. For example, if the step size is 300 seconds (5</a:t>
            </a:r>
          </a:p>
          <a:p>
            <a:pPr marL="0" indent="0">
              <a:buNone/>
            </a:pPr>
            <a:r>
              <a:rPr lang="en-US" dirty="0"/>
              <a:t>minutes) and the number of steps is 12, then the RRA is 12 x 5 minutes = 60 minutes = 1 hour long, and</a:t>
            </a:r>
          </a:p>
          <a:p>
            <a:pPr marL="0" indent="0">
              <a:buNone/>
            </a:pPr>
            <a:r>
              <a:rPr lang="en-US" dirty="0"/>
              <a:t>it will stored the consolidated value for that hour.</a:t>
            </a:r>
          </a:p>
          <a:p>
            <a:r>
              <a:rPr lang="en-US" dirty="0"/>
              <a:t>rows</a:t>
            </a:r>
          </a:p>
          <a:p>
            <a:pPr marL="0" indent="0">
              <a:buNone/>
            </a:pPr>
            <a:r>
              <a:rPr lang="en-US" dirty="0"/>
              <a:t>The rows field determine the number of values that will be stored in the RRA.</a:t>
            </a:r>
            <a:endParaRPr lang="en-IN" dirty="0"/>
          </a:p>
        </p:txBody>
      </p:sp>
    </p:spTree>
    <p:extLst>
      <p:ext uri="{BB962C8B-B14F-4D97-AF65-F5344CB8AC3E}">
        <p14:creationId xmlns:p14="http://schemas.microsoft.com/office/powerpoint/2010/main" val="2809652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ECA8-C95C-6373-71BC-43FB536C2D3C}"/>
              </a:ext>
            </a:extLst>
          </p:cNvPr>
          <p:cNvSpPr>
            <a:spLocks noGrp="1"/>
          </p:cNvSpPr>
          <p:nvPr>
            <p:ph type="title"/>
          </p:nvPr>
        </p:nvSpPr>
        <p:spPr>
          <a:xfrm>
            <a:off x="838200" y="365126"/>
            <a:ext cx="10515600" cy="667262"/>
          </a:xfrm>
        </p:spPr>
        <p:txBody>
          <a:bodyPr>
            <a:normAutofit fontScale="90000"/>
          </a:bodyPr>
          <a:lstStyle/>
          <a:p>
            <a:r>
              <a:rPr lang="en-IN" dirty="0"/>
              <a:t>TERMINOLOGY</a:t>
            </a:r>
          </a:p>
        </p:txBody>
      </p:sp>
      <p:sp>
        <p:nvSpPr>
          <p:cNvPr id="3" name="Content Placeholder 2">
            <a:extLst>
              <a:ext uri="{FF2B5EF4-FFF2-40B4-BE49-F238E27FC236}">
                <a16:creationId xmlns:a16="http://schemas.microsoft.com/office/drawing/2014/main" id="{0708C498-52FA-DC69-42C8-80B774E71572}"/>
              </a:ext>
            </a:extLst>
          </p:cNvPr>
          <p:cNvSpPr>
            <a:spLocks noGrp="1"/>
          </p:cNvSpPr>
          <p:nvPr>
            <p:ph idx="1"/>
          </p:nvPr>
        </p:nvSpPr>
        <p:spPr>
          <a:xfrm>
            <a:off x="838200" y="1032388"/>
            <a:ext cx="10515600" cy="5144575"/>
          </a:xfrm>
        </p:spPr>
        <p:txBody>
          <a:bodyPr>
            <a:normAutofit fontScale="92500" lnSpcReduction="20000"/>
          </a:bodyPr>
          <a:lstStyle/>
          <a:p>
            <a:r>
              <a:rPr lang="en-IN" dirty="0"/>
              <a:t>PLUGIN</a:t>
            </a:r>
          </a:p>
          <a:p>
            <a:r>
              <a:rPr lang="en-IN" dirty="0"/>
              <a:t>USER</a:t>
            </a:r>
          </a:p>
          <a:p>
            <a:r>
              <a:rPr lang="en-IN" dirty="0"/>
              <a:t>CONTACTS</a:t>
            </a:r>
          </a:p>
          <a:p>
            <a:r>
              <a:rPr lang="en-IN" dirty="0"/>
              <a:t>CONTACTS GROUP</a:t>
            </a:r>
          </a:p>
          <a:p>
            <a:r>
              <a:rPr lang="en-IN" dirty="0"/>
              <a:t>HOST</a:t>
            </a:r>
          </a:p>
          <a:p>
            <a:r>
              <a:rPr lang="en-IN" dirty="0"/>
              <a:t>SERVICE</a:t>
            </a:r>
          </a:p>
          <a:p>
            <a:r>
              <a:rPr lang="en-IN" dirty="0"/>
              <a:t>ACKNOWLEDGEMENT</a:t>
            </a:r>
          </a:p>
          <a:p>
            <a:r>
              <a:rPr lang="en-IN" dirty="0"/>
              <a:t>DOWNTIME</a:t>
            </a:r>
          </a:p>
          <a:p>
            <a:r>
              <a:rPr lang="en-IN" dirty="0"/>
              <a:t>LATENCY</a:t>
            </a:r>
          </a:p>
          <a:p>
            <a:r>
              <a:rPr lang="en-IN" dirty="0"/>
              <a:t>STATE</a:t>
            </a:r>
          </a:p>
          <a:p>
            <a:r>
              <a:rPr lang="en-IN" dirty="0"/>
              <a:t>AGENT</a:t>
            </a:r>
          </a:p>
          <a:p>
            <a:r>
              <a:rPr lang="en-IN" dirty="0"/>
              <a:t>HOST GROUP</a:t>
            </a:r>
          </a:p>
          <a:p>
            <a:endParaRPr lang="en-IN" dirty="0"/>
          </a:p>
        </p:txBody>
      </p:sp>
    </p:spTree>
    <p:extLst>
      <p:ext uri="{BB962C8B-B14F-4D97-AF65-F5344CB8AC3E}">
        <p14:creationId xmlns:p14="http://schemas.microsoft.com/office/powerpoint/2010/main" val="13209882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47A5-7C25-2193-B6C9-881A00F4386D}"/>
              </a:ext>
            </a:extLst>
          </p:cNvPr>
          <p:cNvSpPr>
            <a:spLocks noGrp="1"/>
          </p:cNvSpPr>
          <p:nvPr>
            <p:ph type="title"/>
          </p:nvPr>
        </p:nvSpPr>
        <p:spPr/>
        <p:txBody>
          <a:bodyPr/>
          <a:lstStyle/>
          <a:p>
            <a:r>
              <a:rPr lang="en-IN" dirty="0"/>
              <a:t>RRA:AVERAGE:0.5:1:8928</a:t>
            </a:r>
          </a:p>
        </p:txBody>
      </p:sp>
      <p:sp>
        <p:nvSpPr>
          <p:cNvPr id="3" name="Content Placeholder 2">
            <a:extLst>
              <a:ext uri="{FF2B5EF4-FFF2-40B4-BE49-F238E27FC236}">
                <a16:creationId xmlns:a16="http://schemas.microsoft.com/office/drawing/2014/main" id="{B6002D30-96BA-F66D-78A2-B78B27CA4550}"/>
              </a:ext>
            </a:extLst>
          </p:cNvPr>
          <p:cNvSpPr>
            <a:spLocks noGrp="1"/>
          </p:cNvSpPr>
          <p:nvPr>
            <p:ph idx="1"/>
          </p:nvPr>
        </p:nvSpPr>
        <p:spPr/>
        <p:txBody>
          <a:bodyPr>
            <a:normAutofit fontScale="85000" lnSpcReduction="20000"/>
          </a:bodyPr>
          <a:lstStyle/>
          <a:p>
            <a:r>
              <a:rPr lang="en-US" dirty="0"/>
              <a:t>This says to create an archive consisting of the AVERAGE value collected over 1 step and store up to</a:t>
            </a:r>
          </a:p>
          <a:p>
            <a:r>
              <a:rPr lang="en-US" dirty="0"/>
              <a:t>8928 of them. If, for any step, more than 50% of the values are UNKNOWN, then the average value will</a:t>
            </a:r>
          </a:p>
          <a:p>
            <a:r>
              <a:rPr lang="en-US" dirty="0"/>
              <a:t>be UNKNOWN. Since the default step size is 300 seconds, or five minutes, and the default polling cycle</a:t>
            </a:r>
          </a:p>
          <a:p>
            <a:r>
              <a:rPr lang="en-US" dirty="0"/>
              <a:t>(in the </a:t>
            </a:r>
            <a:r>
              <a:rPr lang="en-US" dirty="0" err="1"/>
              <a:t>collectd</a:t>
            </a:r>
            <a:r>
              <a:rPr lang="en-US" dirty="0"/>
              <a:t> configuration) is five minutes, we would expect there to be one value per step, and so</a:t>
            </a:r>
          </a:p>
          <a:p>
            <a:r>
              <a:rPr lang="en-US" dirty="0"/>
              <a:t>the AVERAGE should be the same as the MIN or MAX or LAST. 8928 five minute samples at 12 samples</a:t>
            </a:r>
          </a:p>
          <a:p>
            <a:r>
              <a:rPr lang="en-US" dirty="0"/>
              <a:t>per hour and 24 hours per day is 31 days. Thus this RRA will hold five minute samples for 31 days before</a:t>
            </a:r>
          </a:p>
          <a:p>
            <a:r>
              <a:rPr lang="en-US" dirty="0"/>
              <a:t>discarding data.</a:t>
            </a:r>
            <a:endParaRPr lang="en-IN" dirty="0"/>
          </a:p>
        </p:txBody>
      </p:sp>
    </p:spTree>
    <p:extLst>
      <p:ext uri="{BB962C8B-B14F-4D97-AF65-F5344CB8AC3E}">
        <p14:creationId xmlns:p14="http://schemas.microsoft.com/office/powerpoint/2010/main" val="39891663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3DC5-A57B-B55F-2F03-AF901C38DC3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892C3BF-2D5F-6608-B842-9F5443A23942}"/>
              </a:ext>
            </a:extLst>
          </p:cNvPr>
          <p:cNvPicPr>
            <a:picLocks noGrp="1" noChangeAspect="1"/>
          </p:cNvPicPr>
          <p:nvPr>
            <p:ph idx="1"/>
          </p:nvPr>
        </p:nvPicPr>
        <p:blipFill>
          <a:blip r:embed="rId2"/>
          <a:stretch>
            <a:fillRect/>
          </a:stretch>
        </p:blipFill>
        <p:spPr>
          <a:xfrm>
            <a:off x="8418822" y="648008"/>
            <a:ext cx="3494696" cy="1042680"/>
          </a:xfrm>
        </p:spPr>
      </p:pic>
      <p:sp>
        <p:nvSpPr>
          <p:cNvPr id="7" name="TextBox 6">
            <a:extLst>
              <a:ext uri="{FF2B5EF4-FFF2-40B4-BE49-F238E27FC236}">
                <a16:creationId xmlns:a16="http://schemas.microsoft.com/office/drawing/2014/main" id="{F5E3CB1C-88CF-68C9-DED0-84933352525E}"/>
              </a:ext>
            </a:extLst>
          </p:cNvPr>
          <p:cNvSpPr txBox="1"/>
          <p:nvPr/>
        </p:nvSpPr>
        <p:spPr>
          <a:xfrm>
            <a:off x="91669" y="27629"/>
            <a:ext cx="8140340" cy="4247317"/>
          </a:xfrm>
          <a:prstGeom prst="rect">
            <a:avLst/>
          </a:prstGeom>
          <a:noFill/>
        </p:spPr>
        <p:txBody>
          <a:bodyPr wrap="square">
            <a:spAutoFit/>
          </a:bodyPr>
          <a:lstStyle/>
          <a:p>
            <a:r>
              <a:rPr lang="en-IN" dirty="0"/>
              <a:t>The only difference between these lines is the consolidation function. We are going to “roll up” the step</a:t>
            </a:r>
          </a:p>
          <a:p>
            <a:r>
              <a:rPr lang="en-IN" dirty="0"/>
              <a:t>1 samples (5 minutes) into 12 step samples (1 hour). We are also going to store three values: the</a:t>
            </a:r>
          </a:p>
          <a:p>
            <a:r>
              <a:rPr lang="en-IN" dirty="0"/>
              <a:t>average of all samples during the hour, the minimum value of those samples and the maximum value.</a:t>
            </a:r>
          </a:p>
          <a:p>
            <a:r>
              <a:rPr lang="en-IN" dirty="0"/>
              <a:t>This data is useful for various reports (the AVERAGE shows throughput whereas MAX and MIN show</a:t>
            </a:r>
          </a:p>
          <a:p>
            <a:r>
              <a:rPr lang="en-IN" dirty="0"/>
              <a:t>peaks and valleys). These will be stored as one hour samples 8784 times, or 366 days.</a:t>
            </a:r>
          </a:p>
          <a:p>
            <a:endParaRPr lang="en-IN" dirty="0"/>
          </a:p>
          <a:p>
            <a:r>
              <a:rPr lang="en-IN" dirty="0"/>
              <a:t>So, to summarize, by default the SNMP collector will poll once every five minutes. This value will be</a:t>
            </a:r>
          </a:p>
          <a:p>
            <a:r>
              <a:rPr lang="en-IN" dirty="0"/>
              <a:t>stored as collected for 31 days. Also, hourly samples will be stored which include the MIN, MAX and</a:t>
            </a:r>
          </a:p>
          <a:p>
            <a:r>
              <a:rPr lang="en-IN" dirty="0"/>
              <a:t>AVERAGE.</a:t>
            </a:r>
          </a:p>
        </p:txBody>
      </p:sp>
      <p:sp>
        <p:nvSpPr>
          <p:cNvPr id="9" name="TextBox 8">
            <a:extLst>
              <a:ext uri="{FF2B5EF4-FFF2-40B4-BE49-F238E27FC236}">
                <a16:creationId xmlns:a16="http://schemas.microsoft.com/office/drawing/2014/main" id="{948F08D8-D743-5D4B-523F-2C189308D09D}"/>
              </a:ext>
            </a:extLst>
          </p:cNvPr>
          <p:cNvSpPr txBox="1"/>
          <p:nvPr/>
        </p:nvSpPr>
        <p:spPr>
          <a:xfrm>
            <a:off x="31086" y="4274946"/>
            <a:ext cx="12129828" cy="1200329"/>
          </a:xfrm>
          <a:prstGeom prst="rect">
            <a:avLst/>
          </a:prstGeom>
          <a:noFill/>
        </p:spPr>
        <p:txBody>
          <a:bodyPr wrap="square">
            <a:spAutoFit/>
          </a:bodyPr>
          <a:lstStyle/>
          <a:p>
            <a:r>
              <a:rPr lang="en-IN" dirty="0"/>
              <a:t>You can easily change these numbers to increase or decrease the amount of data stored. A few caveats.</a:t>
            </a:r>
          </a:p>
          <a:p>
            <a:r>
              <a:rPr lang="en-IN" dirty="0"/>
              <a:t>First, increasing the amount and/or frequency of samples will have a direct affect on the amount of disk</a:t>
            </a:r>
          </a:p>
          <a:p>
            <a:r>
              <a:rPr lang="en-IN" dirty="0"/>
              <a:t>space required. You could add a MIN and MAX RRA for the single step RRA, which would increase</a:t>
            </a:r>
          </a:p>
          <a:p>
            <a:r>
              <a:rPr lang="en-IN" dirty="0"/>
              <a:t>necessary disk space by up to 50%,</a:t>
            </a:r>
          </a:p>
        </p:txBody>
      </p:sp>
      <p:sp>
        <p:nvSpPr>
          <p:cNvPr id="11" name="TextBox 10">
            <a:extLst>
              <a:ext uri="{FF2B5EF4-FFF2-40B4-BE49-F238E27FC236}">
                <a16:creationId xmlns:a16="http://schemas.microsoft.com/office/drawing/2014/main" id="{2691DE6E-0504-B24F-3AF9-2F175A8B107A}"/>
              </a:ext>
            </a:extLst>
          </p:cNvPr>
          <p:cNvSpPr txBox="1"/>
          <p:nvPr/>
        </p:nvSpPr>
        <p:spPr>
          <a:xfrm>
            <a:off x="0" y="5405650"/>
            <a:ext cx="11749548" cy="1200329"/>
          </a:xfrm>
          <a:prstGeom prst="rect">
            <a:avLst/>
          </a:prstGeom>
          <a:noFill/>
        </p:spPr>
        <p:txBody>
          <a:bodyPr wrap="square">
            <a:spAutoFit/>
          </a:bodyPr>
          <a:lstStyle/>
          <a:p>
            <a:r>
              <a:rPr lang="en-IN" dirty="0"/>
              <a:t>Second, you</a:t>
            </a:r>
          </a:p>
          <a:p>
            <a:r>
              <a:rPr lang="en-IN" dirty="0"/>
              <a:t>cannot change these numbers once collection has started without losing all of the collected data up to</a:t>
            </a:r>
          </a:p>
          <a:p>
            <a:r>
              <a:rPr lang="en-IN" dirty="0"/>
              <a:t>that point. So it is important to set your values early. When you change these numbers, you must delete</a:t>
            </a:r>
          </a:p>
          <a:p>
            <a:r>
              <a:rPr lang="en-IN" dirty="0"/>
              <a:t>all .</a:t>
            </a:r>
            <a:r>
              <a:rPr lang="en-IN" dirty="0" err="1"/>
              <a:t>jrb</a:t>
            </a:r>
            <a:r>
              <a:rPr lang="en-IN" dirty="0"/>
              <a:t>/.</a:t>
            </a:r>
            <a:r>
              <a:rPr lang="en-IN" dirty="0" err="1"/>
              <a:t>rrd</a:t>
            </a:r>
            <a:r>
              <a:rPr lang="en-IN" dirty="0"/>
              <a:t> files in order for them to be re-created.</a:t>
            </a:r>
          </a:p>
        </p:txBody>
      </p:sp>
    </p:spTree>
    <p:extLst>
      <p:ext uri="{BB962C8B-B14F-4D97-AF65-F5344CB8AC3E}">
        <p14:creationId xmlns:p14="http://schemas.microsoft.com/office/powerpoint/2010/main" val="33844603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CB6A-CAA1-BF84-39A3-0596B6E65C6F}"/>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27E4703-B9FC-4E0A-060F-76C7E785DE36}"/>
              </a:ext>
            </a:extLst>
          </p:cNvPr>
          <p:cNvPicPr>
            <a:picLocks noGrp="1" noChangeAspect="1"/>
          </p:cNvPicPr>
          <p:nvPr>
            <p:ph idx="1"/>
          </p:nvPr>
        </p:nvPicPr>
        <p:blipFill>
          <a:blip r:embed="rId2"/>
          <a:stretch>
            <a:fillRect/>
          </a:stretch>
        </p:blipFill>
        <p:spPr>
          <a:xfrm>
            <a:off x="1810045" y="1825625"/>
            <a:ext cx="8571910" cy="4351338"/>
          </a:xfrm>
          <a:prstGeom prst="rect">
            <a:avLst/>
          </a:prstGeom>
        </p:spPr>
      </p:pic>
    </p:spTree>
    <p:extLst>
      <p:ext uri="{BB962C8B-B14F-4D97-AF65-F5344CB8AC3E}">
        <p14:creationId xmlns:p14="http://schemas.microsoft.com/office/powerpoint/2010/main" val="6408593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8339-EB15-6557-7E6C-469B268B5FA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F14E8BC-88BE-354F-140D-DD6E73CE388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E47F8E3-8B07-3370-6300-756ED208E000}"/>
              </a:ext>
            </a:extLst>
          </p:cNvPr>
          <p:cNvPicPr>
            <a:picLocks noChangeAspect="1"/>
          </p:cNvPicPr>
          <p:nvPr/>
        </p:nvPicPr>
        <p:blipFill>
          <a:blip r:embed="rId2"/>
          <a:stretch>
            <a:fillRect/>
          </a:stretch>
        </p:blipFill>
        <p:spPr>
          <a:xfrm>
            <a:off x="730526" y="1245212"/>
            <a:ext cx="10730948" cy="5032950"/>
          </a:xfrm>
          <a:prstGeom prst="rect">
            <a:avLst/>
          </a:prstGeom>
        </p:spPr>
      </p:pic>
    </p:spTree>
    <p:extLst>
      <p:ext uri="{BB962C8B-B14F-4D97-AF65-F5344CB8AC3E}">
        <p14:creationId xmlns:p14="http://schemas.microsoft.com/office/powerpoint/2010/main" val="29358840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EE38-3FE2-DA8E-8A36-BB5C84612C83}"/>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CFC95066-38D9-1D7E-2D6A-8FFBBC2815A2}"/>
              </a:ext>
            </a:extLst>
          </p:cNvPr>
          <p:cNvPicPr>
            <a:picLocks noGrp="1" noChangeAspect="1"/>
          </p:cNvPicPr>
          <p:nvPr>
            <p:ph idx="1"/>
          </p:nvPr>
        </p:nvPicPr>
        <p:blipFill>
          <a:blip r:embed="rId2"/>
          <a:stretch>
            <a:fillRect/>
          </a:stretch>
        </p:blipFill>
        <p:spPr>
          <a:xfrm>
            <a:off x="1440117" y="1825625"/>
            <a:ext cx="9311766" cy="4351338"/>
          </a:xfrm>
          <a:prstGeom prst="rect">
            <a:avLst/>
          </a:prstGeom>
        </p:spPr>
      </p:pic>
    </p:spTree>
    <p:extLst>
      <p:ext uri="{BB962C8B-B14F-4D97-AF65-F5344CB8AC3E}">
        <p14:creationId xmlns:p14="http://schemas.microsoft.com/office/powerpoint/2010/main" val="32678423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C0BC-9676-0493-5DB8-F86D8ADCA21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7F5D245-361D-F97B-8D3D-3DE0B9FC3F38}"/>
              </a:ext>
            </a:extLst>
          </p:cNvPr>
          <p:cNvSpPr>
            <a:spLocks noGrp="1"/>
          </p:cNvSpPr>
          <p:nvPr>
            <p:ph idx="1"/>
          </p:nvPr>
        </p:nvSpPr>
        <p:spPr/>
        <p:txBody>
          <a:bodyPr/>
          <a:lstStyle/>
          <a:p>
            <a:r>
              <a:rPr lang="en-IN" dirty="0"/>
              <a:t>net accounts /minpwage:0 /maxpwage:60 /uniquepw:0 /</a:t>
            </a:r>
            <a:r>
              <a:rPr lang="en-IN" dirty="0" err="1"/>
              <a:t>passwordchg:yes</a:t>
            </a:r>
            <a:r>
              <a:rPr lang="en-IN" dirty="0"/>
              <a:t> /</a:t>
            </a:r>
            <a:r>
              <a:rPr lang="en-IN" dirty="0" err="1"/>
              <a:t>passwordreq:yes</a:t>
            </a:r>
            <a:r>
              <a:rPr lang="en-IN" dirty="0"/>
              <a:t> /</a:t>
            </a:r>
            <a:r>
              <a:rPr lang="en-IN" dirty="0" err="1"/>
              <a:t>logonpasswordchg:yes</a:t>
            </a:r>
            <a:r>
              <a:rPr lang="en-IN" dirty="0"/>
              <a:t> /warnpw:7</a:t>
            </a:r>
          </a:p>
        </p:txBody>
      </p:sp>
    </p:spTree>
    <p:extLst>
      <p:ext uri="{BB962C8B-B14F-4D97-AF65-F5344CB8AC3E}">
        <p14:creationId xmlns:p14="http://schemas.microsoft.com/office/powerpoint/2010/main" val="8853239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3CC0-5FE2-2897-E098-CD6BD2D2C560}"/>
              </a:ext>
            </a:extLst>
          </p:cNvPr>
          <p:cNvSpPr>
            <a:spLocks noGrp="1"/>
          </p:cNvSpPr>
          <p:nvPr>
            <p:ph type="title"/>
          </p:nvPr>
        </p:nvSpPr>
        <p:spPr/>
        <p:txBody>
          <a:bodyPr/>
          <a:lstStyle/>
          <a:p>
            <a:r>
              <a:rPr lang="en-US" dirty="0"/>
              <a:t>Hash=</a:t>
            </a:r>
            <a:r>
              <a:rPr lang="en-US" dirty="0" err="1"/>
              <a:t>password+salt</a:t>
            </a:r>
            <a:r>
              <a:rPr lang="en-US" dirty="0"/>
              <a:t> (algorithm</a:t>
            </a:r>
            <a:r>
              <a:rPr lang="en-US"/>
              <a:t>)+pepper</a:t>
            </a:r>
            <a:endParaRPr lang="en-IN" dirty="0"/>
          </a:p>
        </p:txBody>
      </p:sp>
      <p:sp>
        <p:nvSpPr>
          <p:cNvPr id="3" name="Content Placeholder 2">
            <a:extLst>
              <a:ext uri="{FF2B5EF4-FFF2-40B4-BE49-F238E27FC236}">
                <a16:creationId xmlns:a16="http://schemas.microsoft.com/office/drawing/2014/main" id="{3D7ECFFD-B8D0-AF09-0F11-B212017FE1F1}"/>
              </a:ext>
            </a:extLst>
          </p:cNvPr>
          <p:cNvSpPr>
            <a:spLocks noGrp="1"/>
          </p:cNvSpPr>
          <p:nvPr>
            <p:ph idx="1"/>
          </p:nvPr>
        </p:nvSpPr>
        <p:spPr/>
        <p:txBody>
          <a:bodyPr>
            <a:normAutofit lnSpcReduction="10000"/>
          </a:bodyPr>
          <a:lstStyle/>
          <a:p>
            <a:r>
              <a:rPr lang="en-US" dirty="0"/>
              <a:t> /</a:t>
            </a:r>
            <a:r>
              <a:rPr lang="en-US" dirty="0" err="1"/>
              <a:t>etc</a:t>
            </a:r>
            <a:r>
              <a:rPr lang="en-US" dirty="0"/>
              <a:t>/passwd</a:t>
            </a:r>
          </a:p>
          <a:p>
            <a:r>
              <a:rPr lang="en-US" dirty="0"/>
              <a:t>/</a:t>
            </a:r>
            <a:r>
              <a:rPr lang="en-US" dirty="0" err="1"/>
              <a:t>etc</a:t>
            </a:r>
            <a:r>
              <a:rPr lang="en-US" dirty="0"/>
              <a:t>/shadow</a:t>
            </a:r>
          </a:p>
          <a:p>
            <a:endParaRPr lang="en-US" dirty="0"/>
          </a:p>
          <a:p>
            <a:r>
              <a:rPr lang="en-US" dirty="0"/>
              <a:t>$ id $ salt $ Hash : Days : min : max : Warning</a:t>
            </a:r>
          </a:p>
          <a:p>
            <a:endParaRPr lang="en-US" dirty="0"/>
          </a:p>
          <a:p>
            <a:r>
              <a:rPr lang="en-US" dirty="0"/>
              <a:t> SHA256 - $5$</a:t>
            </a:r>
          </a:p>
          <a:p>
            <a:r>
              <a:rPr lang="en-US" dirty="0"/>
              <a:t>SHA512 – $6$</a:t>
            </a:r>
          </a:p>
          <a:p>
            <a:r>
              <a:rPr lang="en-US" dirty="0"/>
              <a:t>YESCRYPT – Y</a:t>
            </a:r>
          </a:p>
          <a:p>
            <a:r>
              <a:rPr lang="en-US" dirty="0"/>
              <a:t>BCRYPT – 2a,2b,2y</a:t>
            </a:r>
          </a:p>
          <a:p>
            <a:endParaRPr lang="en-IN" dirty="0"/>
          </a:p>
        </p:txBody>
      </p:sp>
    </p:spTree>
    <p:extLst>
      <p:ext uri="{BB962C8B-B14F-4D97-AF65-F5344CB8AC3E}">
        <p14:creationId xmlns:p14="http://schemas.microsoft.com/office/powerpoint/2010/main" val="115096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175B-571F-1FE6-48EB-02FDE0E9B980}"/>
              </a:ext>
            </a:extLst>
          </p:cNvPr>
          <p:cNvSpPr>
            <a:spLocks noGrp="1"/>
          </p:cNvSpPr>
          <p:nvPr>
            <p:ph type="title"/>
          </p:nvPr>
        </p:nvSpPr>
        <p:spPr>
          <a:xfrm>
            <a:off x="838200" y="365126"/>
            <a:ext cx="10515600" cy="677094"/>
          </a:xfrm>
        </p:spPr>
        <p:txBody>
          <a:bodyPr>
            <a:normAutofit fontScale="90000"/>
          </a:bodyPr>
          <a:lstStyle/>
          <a:p>
            <a:r>
              <a:rPr lang="en-IN" dirty="0"/>
              <a:t>OBJECT – VARIOUS ELEMENT OF MONITORING </a:t>
            </a:r>
          </a:p>
        </p:txBody>
      </p:sp>
      <p:sp>
        <p:nvSpPr>
          <p:cNvPr id="3" name="Content Placeholder 2">
            <a:extLst>
              <a:ext uri="{FF2B5EF4-FFF2-40B4-BE49-F238E27FC236}">
                <a16:creationId xmlns:a16="http://schemas.microsoft.com/office/drawing/2014/main" id="{7EEDED6E-F25D-B74D-079F-6578FF031B02}"/>
              </a:ext>
            </a:extLst>
          </p:cNvPr>
          <p:cNvSpPr>
            <a:spLocks noGrp="1"/>
          </p:cNvSpPr>
          <p:nvPr>
            <p:ph idx="1"/>
          </p:nvPr>
        </p:nvSpPr>
        <p:spPr>
          <a:xfrm>
            <a:off x="838199" y="1120876"/>
            <a:ext cx="11068665" cy="5737124"/>
          </a:xfrm>
        </p:spPr>
        <p:txBody>
          <a:bodyPr>
            <a:normAutofit/>
          </a:bodyPr>
          <a:lstStyle/>
          <a:p>
            <a:r>
              <a:rPr lang="en-US" dirty="0">
                <a:solidFill>
                  <a:srgbClr val="333333"/>
                </a:solidFill>
                <a:highlight>
                  <a:srgbClr val="FFFFFF"/>
                </a:highlight>
                <a:latin typeface="Helvetica Neue"/>
              </a:rPr>
              <a:t>K</a:t>
            </a:r>
            <a:r>
              <a:rPr lang="en-US" b="0" i="0" dirty="0">
                <a:solidFill>
                  <a:srgbClr val="333333"/>
                </a:solidFill>
                <a:effectLst/>
                <a:highlight>
                  <a:srgbClr val="FFFFFF"/>
                </a:highlight>
                <a:latin typeface="Helvetica Neue"/>
              </a:rPr>
              <a:t>eep the following in mind:</a:t>
            </a:r>
          </a:p>
          <a:p>
            <a:pPr marL="0" indent="0">
              <a:buNone/>
            </a:pPr>
            <a:endParaRPr lang="en-US" b="0" i="0" dirty="0">
              <a:solidFill>
                <a:srgbClr val="333333"/>
              </a:solidFill>
              <a:effectLst/>
              <a:highlight>
                <a:srgbClr val="FFFFFF"/>
              </a:highlight>
              <a:latin typeface="Helvetica Neue"/>
            </a:endParaRPr>
          </a:p>
          <a:p>
            <a:pPr marL="514350" indent="-514350">
              <a:buFont typeface="+mj-lt"/>
              <a:buAutoNum type="arabicPeriod"/>
            </a:pPr>
            <a:r>
              <a:rPr lang="en-US" b="0" i="0" dirty="0">
                <a:solidFill>
                  <a:srgbClr val="333333"/>
                </a:solidFill>
                <a:effectLst/>
                <a:highlight>
                  <a:srgbClr val="FFFFFF"/>
                </a:highlight>
                <a:latin typeface="Helvetica Neue"/>
              </a:rPr>
              <a:t>#' character are taken to be comments </a:t>
            </a:r>
          </a:p>
          <a:p>
            <a:pPr marL="514350" indent="-514350">
              <a:buFont typeface="+mj-lt"/>
              <a:buAutoNum type="arabicPeriod"/>
            </a:pPr>
            <a:r>
              <a:rPr lang="en-IN" b="0" i="0" dirty="0">
                <a:solidFill>
                  <a:srgbClr val="333333"/>
                </a:solidFill>
                <a:effectLst/>
                <a:highlight>
                  <a:srgbClr val="FFFFFF"/>
                </a:highlight>
                <a:latin typeface="Helvetica Neue"/>
              </a:rPr>
              <a:t>Directive names are case-sensitive</a:t>
            </a:r>
          </a:p>
          <a:p>
            <a:pPr marL="514350" indent="-514350">
              <a:buFont typeface="+mj-lt"/>
              <a:buAutoNum type="arabicPeriod"/>
            </a:pPr>
            <a:r>
              <a:rPr lang="en-US" b="0" i="0" dirty="0">
                <a:solidFill>
                  <a:srgbClr val="333333"/>
                </a:solidFill>
                <a:effectLst/>
                <a:highlight>
                  <a:srgbClr val="FFFFFF"/>
                </a:highlight>
                <a:latin typeface="Helvetica Neue"/>
              </a:rPr>
              <a:t>(;) in configuration lines are treated as comments</a:t>
            </a:r>
          </a:p>
          <a:p>
            <a:pPr marL="514350" indent="-514350">
              <a:buFont typeface="+mj-lt"/>
              <a:buAutoNum type="arabicPeriod"/>
            </a:pPr>
            <a:r>
              <a:rPr lang="en-IN" b="0" i="0" dirty="0">
                <a:solidFill>
                  <a:srgbClr val="333333"/>
                </a:solidFill>
                <a:effectLst/>
                <a:highlight>
                  <a:srgbClr val="FFFFFF"/>
                </a:highlight>
                <a:latin typeface="Helvetica Neue"/>
              </a:rPr>
              <a:t> </a:t>
            </a:r>
            <a:r>
              <a:rPr lang="en-IN" b="1" i="0" dirty="0" err="1">
                <a:solidFill>
                  <a:srgbClr val="333333"/>
                </a:solidFill>
                <a:effectLst/>
                <a:highlight>
                  <a:srgbClr val="FFFFFF"/>
                </a:highlight>
                <a:latin typeface="Helvetica Neue"/>
              </a:rPr>
              <a:t>include_file</a:t>
            </a:r>
            <a:r>
              <a:rPr lang="en-IN" b="1" i="0" dirty="0">
                <a:solidFill>
                  <a:srgbClr val="333333"/>
                </a:solidFill>
                <a:effectLst/>
                <a:highlight>
                  <a:srgbClr val="FFFFFF"/>
                </a:highlight>
                <a:latin typeface="Helvetica Neue"/>
              </a:rPr>
              <a:t>=&lt;</a:t>
            </a:r>
            <a:r>
              <a:rPr lang="en-IN" b="1" i="0" dirty="0" err="1">
                <a:solidFill>
                  <a:srgbClr val="333333"/>
                </a:solidFill>
                <a:effectLst/>
                <a:highlight>
                  <a:srgbClr val="FFFFFF"/>
                </a:highlight>
                <a:latin typeface="Helvetica Neue"/>
              </a:rPr>
              <a:t>file_name</a:t>
            </a:r>
            <a:r>
              <a:rPr lang="en-IN" b="1" i="0" dirty="0">
                <a:solidFill>
                  <a:srgbClr val="333333"/>
                </a:solidFill>
                <a:effectLst/>
                <a:highlight>
                  <a:srgbClr val="FFFFFF"/>
                </a:highlight>
                <a:latin typeface="Helvetica Neue"/>
              </a:rPr>
              <a:t>&gt;</a:t>
            </a:r>
          </a:p>
          <a:p>
            <a:pPr marL="514350" indent="-514350">
              <a:buFont typeface="+mj-lt"/>
              <a:buAutoNum type="arabicPeriod"/>
            </a:pPr>
            <a:r>
              <a:rPr lang="en-IN" b="1" i="0" dirty="0" err="1">
                <a:solidFill>
                  <a:srgbClr val="333333"/>
                </a:solidFill>
                <a:effectLst/>
                <a:highlight>
                  <a:srgbClr val="FFFFFF"/>
                </a:highlight>
                <a:latin typeface="Helvetica Neue"/>
              </a:rPr>
              <a:t>include_dir</a:t>
            </a:r>
            <a:r>
              <a:rPr lang="en-IN" b="1" i="0" dirty="0">
                <a:solidFill>
                  <a:srgbClr val="333333"/>
                </a:solidFill>
                <a:effectLst/>
                <a:highlight>
                  <a:srgbClr val="FFFFFF"/>
                </a:highlight>
                <a:latin typeface="Helvetica Neue"/>
              </a:rPr>
              <a:t>=&lt;</a:t>
            </a:r>
            <a:r>
              <a:rPr lang="en-IN" b="1" i="0" dirty="0" err="1">
                <a:solidFill>
                  <a:srgbClr val="333333"/>
                </a:solidFill>
                <a:effectLst/>
                <a:highlight>
                  <a:srgbClr val="FFFFFF"/>
                </a:highlight>
                <a:latin typeface="Helvetica Neue"/>
              </a:rPr>
              <a:t>directory_name</a:t>
            </a:r>
            <a:r>
              <a:rPr lang="en-IN" b="1" i="0" dirty="0">
                <a:solidFill>
                  <a:srgbClr val="333333"/>
                </a:solidFill>
                <a:effectLst/>
                <a:highlight>
                  <a:srgbClr val="FFFFFF"/>
                </a:highlight>
                <a:latin typeface="Helvetica Neue"/>
              </a:rPr>
              <a:t>&gt;</a:t>
            </a:r>
            <a:r>
              <a:rPr lang="en-IN" b="0" i="0" dirty="0">
                <a:solidFill>
                  <a:srgbClr val="333333"/>
                </a:solidFill>
                <a:effectLst/>
                <a:highlight>
                  <a:srgbClr val="FFFFFF"/>
                </a:highlight>
                <a:latin typeface="Helvetica Neue"/>
              </a:rPr>
              <a:t> </a:t>
            </a:r>
            <a:endParaRPr lang="en-US" b="0" i="0" dirty="0">
              <a:solidFill>
                <a:srgbClr val="333333"/>
              </a:solidFill>
              <a:effectLst/>
              <a:highlight>
                <a:srgbClr val="FFFFFF"/>
              </a:highlight>
              <a:latin typeface="Helvetica Neue"/>
            </a:endParaRPr>
          </a:p>
          <a:p>
            <a:pPr marL="0" indent="0">
              <a:buNone/>
            </a:pPr>
            <a:endParaRPr lang="en-US" dirty="0">
              <a:solidFill>
                <a:srgbClr val="333333"/>
              </a:solidFill>
              <a:highlight>
                <a:srgbClr val="FFFFFF"/>
              </a:highlight>
              <a:latin typeface="Helvetica Neue"/>
            </a:endParaRPr>
          </a:p>
          <a:p>
            <a:pPr marL="0" indent="0">
              <a:buNone/>
            </a:pPr>
            <a:endParaRPr lang="en-IN" dirty="0"/>
          </a:p>
          <a:p>
            <a:endParaRPr lang="en-IN" dirty="0"/>
          </a:p>
        </p:txBody>
      </p:sp>
      <p:pic>
        <p:nvPicPr>
          <p:cNvPr id="5" name="Picture 4">
            <a:extLst>
              <a:ext uri="{FF2B5EF4-FFF2-40B4-BE49-F238E27FC236}">
                <a16:creationId xmlns:a16="http://schemas.microsoft.com/office/drawing/2014/main" id="{B3F91D8F-99F8-B78D-486B-46240F436421}"/>
              </a:ext>
            </a:extLst>
          </p:cNvPr>
          <p:cNvPicPr>
            <a:picLocks noChangeAspect="1"/>
          </p:cNvPicPr>
          <p:nvPr/>
        </p:nvPicPr>
        <p:blipFill>
          <a:blip r:embed="rId2"/>
          <a:stretch>
            <a:fillRect/>
          </a:stretch>
        </p:blipFill>
        <p:spPr>
          <a:xfrm>
            <a:off x="4778478" y="4699820"/>
            <a:ext cx="7128386" cy="1868129"/>
          </a:xfrm>
          <a:prstGeom prst="rect">
            <a:avLst/>
          </a:prstGeom>
        </p:spPr>
      </p:pic>
    </p:spTree>
    <p:extLst>
      <p:ext uri="{BB962C8B-B14F-4D97-AF65-F5344CB8AC3E}">
        <p14:creationId xmlns:p14="http://schemas.microsoft.com/office/powerpoint/2010/main" val="2665843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54E3-589D-34E1-58E4-BE8BB7DB4CC5}"/>
              </a:ext>
            </a:extLst>
          </p:cNvPr>
          <p:cNvSpPr>
            <a:spLocks noGrp="1"/>
          </p:cNvSpPr>
          <p:nvPr>
            <p:ph type="title"/>
          </p:nvPr>
        </p:nvSpPr>
        <p:spPr>
          <a:xfrm>
            <a:off x="474407" y="-180975"/>
            <a:ext cx="10515600" cy="1325563"/>
          </a:xfrm>
        </p:spPr>
        <p:txBody>
          <a:bodyPr/>
          <a:lstStyle/>
          <a:p>
            <a:r>
              <a:rPr lang="en-IN" dirty="0"/>
              <a:t>OBJECT TYPE</a:t>
            </a:r>
          </a:p>
        </p:txBody>
      </p:sp>
      <p:sp>
        <p:nvSpPr>
          <p:cNvPr id="3" name="Content Placeholder 2">
            <a:extLst>
              <a:ext uri="{FF2B5EF4-FFF2-40B4-BE49-F238E27FC236}">
                <a16:creationId xmlns:a16="http://schemas.microsoft.com/office/drawing/2014/main" id="{ECEDC78B-2F80-267D-C397-8E8397B90456}"/>
              </a:ext>
            </a:extLst>
          </p:cNvPr>
          <p:cNvSpPr>
            <a:spLocks noGrp="1"/>
          </p:cNvSpPr>
          <p:nvPr>
            <p:ph idx="1"/>
          </p:nvPr>
        </p:nvSpPr>
        <p:spPr/>
        <p:txBody>
          <a:bodyPr/>
          <a:lstStyle/>
          <a:p>
            <a:endParaRPr lang="en-IN"/>
          </a:p>
        </p:txBody>
      </p:sp>
      <p:sp>
        <p:nvSpPr>
          <p:cNvPr id="4" name="Content Placeholder 2">
            <a:extLst>
              <a:ext uri="{FF2B5EF4-FFF2-40B4-BE49-F238E27FC236}">
                <a16:creationId xmlns:a16="http://schemas.microsoft.com/office/drawing/2014/main" id="{C72772FD-D9C0-50E7-0BFE-C4C88CDD5D71}"/>
              </a:ext>
            </a:extLst>
          </p:cNvPr>
          <p:cNvSpPr txBox="1">
            <a:spLocks/>
          </p:cNvSpPr>
          <p:nvPr/>
        </p:nvSpPr>
        <p:spPr>
          <a:xfrm>
            <a:off x="838200" y="1485106"/>
            <a:ext cx="11068665" cy="50323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t>HOST definition</a:t>
            </a:r>
          </a:p>
          <a:p>
            <a:r>
              <a:rPr lang="en-IN"/>
              <a:t>Host Group definition</a:t>
            </a:r>
          </a:p>
          <a:p>
            <a:r>
              <a:rPr lang="en-IN"/>
              <a:t>Service definition</a:t>
            </a:r>
          </a:p>
          <a:p>
            <a:r>
              <a:rPr lang="en-IN"/>
              <a:t>Service Group definition</a:t>
            </a:r>
          </a:p>
          <a:p>
            <a:r>
              <a:rPr lang="en-IN"/>
              <a:t>Contact definition</a:t>
            </a:r>
          </a:p>
          <a:p>
            <a:r>
              <a:rPr lang="en-IN"/>
              <a:t>Contact group definition</a:t>
            </a:r>
          </a:p>
          <a:p>
            <a:r>
              <a:rPr lang="en-IN"/>
              <a:t>Time period definition</a:t>
            </a:r>
          </a:p>
          <a:p>
            <a:r>
              <a:rPr lang="en-IN"/>
              <a:t>Command definition</a:t>
            </a:r>
          </a:p>
          <a:p>
            <a:r>
              <a:rPr lang="en-IN"/>
              <a:t>Service/Host dependency definition</a:t>
            </a:r>
          </a:p>
          <a:p>
            <a:r>
              <a:rPr lang="en-IN"/>
              <a:t>Service/Host escalation definition</a:t>
            </a:r>
          </a:p>
          <a:p>
            <a:r>
              <a:rPr lang="en-IN"/>
              <a:t>Extended host/service information</a:t>
            </a:r>
          </a:p>
          <a:p>
            <a:endParaRPr lang="en-IN"/>
          </a:p>
          <a:p>
            <a:endParaRPr lang="en-IN" dirty="0"/>
          </a:p>
        </p:txBody>
      </p:sp>
    </p:spTree>
    <p:extLst>
      <p:ext uri="{BB962C8B-B14F-4D97-AF65-F5344CB8AC3E}">
        <p14:creationId xmlns:p14="http://schemas.microsoft.com/office/powerpoint/2010/main" val="65973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8221-F461-927A-1D71-496A2B5ED029}"/>
              </a:ext>
            </a:extLst>
          </p:cNvPr>
          <p:cNvSpPr>
            <a:spLocks noGrp="1"/>
          </p:cNvSpPr>
          <p:nvPr>
            <p:ph type="title"/>
          </p:nvPr>
        </p:nvSpPr>
        <p:spPr>
          <a:xfrm>
            <a:off x="838200" y="365126"/>
            <a:ext cx="10515600" cy="588604"/>
          </a:xfrm>
        </p:spPr>
        <p:txBody>
          <a:bodyPr>
            <a:normAutofit fontScale="90000"/>
          </a:bodyPr>
          <a:lstStyle/>
          <a:p>
            <a:r>
              <a:rPr lang="en-IN" dirty="0"/>
              <a:t>HOST DEFINITION</a:t>
            </a:r>
          </a:p>
        </p:txBody>
      </p:sp>
      <p:pic>
        <p:nvPicPr>
          <p:cNvPr id="12" name="Content Placeholder 11">
            <a:extLst>
              <a:ext uri="{FF2B5EF4-FFF2-40B4-BE49-F238E27FC236}">
                <a16:creationId xmlns:a16="http://schemas.microsoft.com/office/drawing/2014/main" id="{47907C0A-7BDF-0AB4-207B-117A281DC34D}"/>
              </a:ext>
            </a:extLst>
          </p:cNvPr>
          <p:cNvPicPr>
            <a:picLocks noGrp="1" noChangeAspect="1"/>
          </p:cNvPicPr>
          <p:nvPr>
            <p:ph idx="1"/>
          </p:nvPr>
        </p:nvPicPr>
        <p:blipFill>
          <a:blip r:embed="rId2"/>
          <a:stretch>
            <a:fillRect/>
          </a:stretch>
        </p:blipFill>
        <p:spPr>
          <a:xfrm>
            <a:off x="7009948" y="5066770"/>
            <a:ext cx="1638442" cy="419136"/>
          </a:xfrm>
        </p:spPr>
      </p:pic>
      <p:pic>
        <p:nvPicPr>
          <p:cNvPr id="6" name="Picture 5">
            <a:extLst>
              <a:ext uri="{FF2B5EF4-FFF2-40B4-BE49-F238E27FC236}">
                <a16:creationId xmlns:a16="http://schemas.microsoft.com/office/drawing/2014/main" id="{D6F93387-B703-1ADF-6EDF-45EE149B52BB}"/>
              </a:ext>
            </a:extLst>
          </p:cNvPr>
          <p:cNvPicPr>
            <a:picLocks noChangeAspect="1"/>
          </p:cNvPicPr>
          <p:nvPr/>
        </p:nvPicPr>
        <p:blipFill>
          <a:blip r:embed="rId3"/>
          <a:stretch>
            <a:fillRect/>
          </a:stretch>
        </p:blipFill>
        <p:spPr>
          <a:xfrm>
            <a:off x="838200" y="1094227"/>
            <a:ext cx="4127090" cy="5671339"/>
          </a:xfrm>
          <a:prstGeom prst="rect">
            <a:avLst/>
          </a:prstGeom>
        </p:spPr>
      </p:pic>
      <p:pic>
        <p:nvPicPr>
          <p:cNvPr id="8" name="Picture 7">
            <a:extLst>
              <a:ext uri="{FF2B5EF4-FFF2-40B4-BE49-F238E27FC236}">
                <a16:creationId xmlns:a16="http://schemas.microsoft.com/office/drawing/2014/main" id="{0A59B315-4617-9605-B48D-21A004A01539}"/>
              </a:ext>
            </a:extLst>
          </p:cNvPr>
          <p:cNvPicPr>
            <a:picLocks noChangeAspect="1"/>
          </p:cNvPicPr>
          <p:nvPr/>
        </p:nvPicPr>
        <p:blipFill>
          <a:blip r:embed="rId4"/>
          <a:stretch>
            <a:fillRect/>
          </a:stretch>
        </p:blipFill>
        <p:spPr>
          <a:xfrm>
            <a:off x="5121435" y="1257580"/>
            <a:ext cx="3816540" cy="2474882"/>
          </a:xfrm>
          <a:prstGeom prst="rect">
            <a:avLst/>
          </a:prstGeom>
        </p:spPr>
      </p:pic>
      <p:pic>
        <p:nvPicPr>
          <p:cNvPr id="10" name="Picture 9">
            <a:extLst>
              <a:ext uri="{FF2B5EF4-FFF2-40B4-BE49-F238E27FC236}">
                <a16:creationId xmlns:a16="http://schemas.microsoft.com/office/drawing/2014/main" id="{3540E893-E0AD-76E3-CCF5-4E9E0E0E5028}"/>
              </a:ext>
            </a:extLst>
          </p:cNvPr>
          <p:cNvPicPr>
            <a:picLocks noChangeAspect="1"/>
          </p:cNvPicPr>
          <p:nvPr/>
        </p:nvPicPr>
        <p:blipFill>
          <a:blip r:embed="rId5"/>
          <a:stretch>
            <a:fillRect/>
          </a:stretch>
        </p:blipFill>
        <p:spPr>
          <a:xfrm>
            <a:off x="7009948" y="4202418"/>
            <a:ext cx="1928027" cy="670618"/>
          </a:xfrm>
          <a:prstGeom prst="rect">
            <a:avLst/>
          </a:prstGeom>
        </p:spPr>
      </p:pic>
      <p:pic>
        <p:nvPicPr>
          <p:cNvPr id="14" name="Picture 13">
            <a:extLst>
              <a:ext uri="{FF2B5EF4-FFF2-40B4-BE49-F238E27FC236}">
                <a16:creationId xmlns:a16="http://schemas.microsoft.com/office/drawing/2014/main" id="{8A2D04D7-A9A0-FC37-0C2B-CD80A8EDF59E}"/>
              </a:ext>
            </a:extLst>
          </p:cNvPr>
          <p:cNvPicPr>
            <a:picLocks noChangeAspect="1"/>
          </p:cNvPicPr>
          <p:nvPr/>
        </p:nvPicPr>
        <p:blipFill>
          <a:blip r:embed="rId6"/>
          <a:stretch>
            <a:fillRect/>
          </a:stretch>
        </p:blipFill>
        <p:spPr>
          <a:xfrm>
            <a:off x="7074723" y="5600420"/>
            <a:ext cx="1798476" cy="198137"/>
          </a:xfrm>
          <a:prstGeom prst="rect">
            <a:avLst/>
          </a:prstGeom>
        </p:spPr>
      </p:pic>
      <p:pic>
        <p:nvPicPr>
          <p:cNvPr id="16" name="Picture 15">
            <a:extLst>
              <a:ext uri="{FF2B5EF4-FFF2-40B4-BE49-F238E27FC236}">
                <a16:creationId xmlns:a16="http://schemas.microsoft.com/office/drawing/2014/main" id="{08510F27-1874-441C-5864-1F09E1E02AD7}"/>
              </a:ext>
            </a:extLst>
          </p:cNvPr>
          <p:cNvPicPr>
            <a:picLocks noChangeAspect="1"/>
          </p:cNvPicPr>
          <p:nvPr/>
        </p:nvPicPr>
        <p:blipFill>
          <a:blip r:embed="rId7"/>
          <a:stretch>
            <a:fillRect/>
          </a:stretch>
        </p:blipFill>
        <p:spPr>
          <a:xfrm>
            <a:off x="7074723" y="5939685"/>
            <a:ext cx="1806097" cy="251482"/>
          </a:xfrm>
          <a:prstGeom prst="rect">
            <a:avLst/>
          </a:prstGeom>
        </p:spPr>
      </p:pic>
      <p:pic>
        <p:nvPicPr>
          <p:cNvPr id="18" name="Picture 17">
            <a:extLst>
              <a:ext uri="{FF2B5EF4-FFF2-40B4-BE49-F238E27FC236}">
                <a16:creationId xmlns:a16="http://schemas.microsoft.com/office/drawing/2014/main" id="{D7778271-BCFB-21DA-A63C-CF1FB506C4D1}"/>
              </a:ext>
            </a:extLst>
          </p:cNvPr>
          <p:cNvPicPr>
            <a:picLocks noChangeAspect="1"/>
          </p:cNvPicPr>
          <p:nvPr/>
        </p:nvPicPr>
        <p:blipFill>
          <a:blip r:embed="rId8"/>
          <a:stretch>
            <a:fillRect/>
          </a:stretch>
        </p:blipFill>
        <p:spPr>
          <a:xfrm>
            <a:off x="7074723" y="6276739"/>
            <a:ext cx="1508891" cy="243861"/>
          </a:xfrm>
          <a:prstGeom prst="rect">
            <a:avLst/>
          </a:prstGeom>
        </p:spPr>
      </p:pic>
      <p:pic>
        <p:nvPicPr>
          <p:cNvPr id="20" name="Picture 19">
            <a:extLst>
              <a:ext uri="{FF2B5EF4-FFF2-40B4-BE49-F238E27FC236}">
                <a16:creationId xmlns:a16="http://schemas.microsoft.com/office/drawing/2014/main" id="{AFA2DD0B-3313-924C-D4AB-A7ABAA4121A0}"/>
              </a:ext>
            </a:extLst>
          </p:cNvPr>
          <p:cNvPicPr>
            <a:picLocks noChangeAspect="1"/>
          </p:cNvPicPr>
          <p:nvPr/>
        </p:nvPicPr>
        <p:blipFill>
          <a:blip r:embed="rId9"/>
          <a:stretch>
            <a:fillRect/>
          </a:stretch>
        </p:blipFill>
        <p:spPr>
          <a:xfrm>
            <a:off x="9260364" y="4202418"/>
            <a:ext cx="1722269" cy="289585"/>
          </a:xfrm>
          <a:prstGeom prst="rect">
            <a:avLst/>
          </a:prstGeom>
        </p:spPr>
      </p:pic>
      <p:sp>
        <p:nvSpPr>
          <p:cNvPr id="21" name="TextBox 20">
            <a:extLst>
              <a:ext uri="{FF2B5EF4-FFF2-40B4-BE49-F238E27FC236}">
                <a16:creationId xmlns:a16="http://schemas.microsoft.com/office/drawing/2014/main" id="{541D11ED-EF81-75F6-3911-F218BBEACCB4}"/>
              </a:ext>
            </a:extLst>
          </p:cNvPr>
          <p:cNvSpPr txBox="1"/>
          <p:nvPr/>
        </p:nvSpPr>
        <p:spPr>
          <a:xfrm>
            <a:off x="7074723" y="3805084"/>
            <a:ext cx="1928027" cy="369332"/>
          </a:xfrm>
          <a:prstGeom prst="rect">
            <a:avLst/>
          </a:prstGeom>
          <a:noFill/>
        </p:spPr>
        <p:txBody>
          <a:bodyPr wrap="square" rtlCol="0">
            <a:spAutoFit/>
          </a:bodyPr>
          <a:lstStyle/>
          <a:p>
            <a:r>
              <a:rPr lang="en-IN" b="1" i="1" u="sng" dirty="0"/>
              <a:t>RETENTION NOTE</a:t>
            </a:r>
          </a:p>
        </p:txBody>
      </p:sp>
    </p:spTree>
    <p:extLst>
      <p:ext uri="{BB962C8B-B14F-4D97-AF65-F5344CB8AC3E}">
        <p14:creationId xmlns:p14="http://schemas.microsoft.com/office/powerpoint/2010/main" val="2937263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5EFE-359C-A779-7D65-0A517F0CF617}"/>
              </a:ext>
            </a:extLst>
          </p:cNvPr>
          <p:cNvSpPr>
            <a:spLocks noGrp="1"/>
          </p:cNvSpPr>
          <p:nvPr>
            <p:ph type="title"/>
          </p:nvPr>
        </p:nvSpPr>
        <p:spPr>
          <a:xfrm>
            <a:off x="0" y="-413743"/>
            <a:ext cx="10515600" cy="1325563"/>
          </a:xfrm>
        </p:spPr>
        <p:txBody>
          <a:bodyPr/>
          <a:lstStyle/>
          <a:p>
            <a:r>
              <a:rPr lang="en-IN" dirty="0"/>
              <a:t>HOST DEFINITION FOR ABOVE EXAMPLE</a:t>
            </a:r>
          </a:p>
        </p:txBody>
      </p:sp>
      <p:sp>
        <p:nvSpPr>
          <p:cNvPr id="3" name="Content Placeholder 2">
            <a:extLst>
              <a:ext uri="{FF2B5EF4-FFF2-40B4-BE49-F238E27FC236}">
                <a16:creationId xmlns:a16="http://schemas.microsoft.com/office/drawing/2014/main" id="{C4F05445-6DC7-981F-EF7E-C1FCA9E62016}"/>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301483B5-FEF6-1CA1-E458-132D93B0F7D9}"/>
              </a:ext>
            </a:extLst>
          </p:cNvPr>
          <p:cNvPicPr>
            <a:picLocks noChangeAspect="1"/>
          </p:cNvPicPr>
          <p:nvPr/>
        </p:nvPicPr>
        <p:blipFill>
          <a:blip r:embed="rId2"/>
          <a:stretch>
            <a:fillRect/>
          </a:stretch>
        </p:blipFill>
        <p:spPr>
          <a:xfrm>
            <a:off x="42436" y="529142"/>
            <a:ext cx="5105842" cy="5799716"/>
          </a:xfrm>
          <a:prstGeom prst="rect">
            <a:avLst/>
          </a:prstGeom>
        </p:spPr>
      </p:pic>
      <p:pic>
        <p:nvPicPr>
          <p:cNvPr id="7" name="Picture 6">
            <a:extLst>
              <a:ext uri="{FF2B5EF4-FFF2-40B4-BE49-F238E27FC236}">
                <a16:creationId xmlns:a16="http://schemas.microsoft.com/office/drawing/2014/main" id="{D67B6D49-BC69-00DE-77A7-5B80763CACE6}"/>
              </a:ext>
            </a:extLst>
          </p:cNvPr>
          <p:cNvPicPr>
            <a:picLocks noChangeAspect="1"/>
          </p:cNvPicPr>
          <p:nvPr/>
        </p:nvPicPr>
        <p:blipFill>
          <a:blip r:embed="rId3"/>
          <a:stretch>
            <a:fillRect/>
          </a:stretch>
        </p:blipFill>
        <p:spPr>
          <a:xfrm>
            <a:off x="5148278" y="529142"/>
            <a:ext cx="4081266" cy="5830094"/>
          </a:xfrm>
          <a:prstGeom prst="rect">
            <a:avLst/>
          </a:prstGeom>
        </p:spPr>
      </p:pic>
      <p:pic>
        <p:nvPicPr>
          <p:cNvPr id="4" name="Picture 3">
            <a:extLst>
              <a:ext uri="{FF2B5EF4-FFF2-40B4-BE49-F238E27FC236}">
                <a16:creationId xmlns:a16="http://schemas.microsoft.com/office/drawing/2014/main" id="{BDE4F43D-1869-D6C4-3533-2995FCA2120E}"/>
              </a:ext>
            </a:extLst>
          </p:cNvPr>
          <p:cNvPicPr>
            <a:picLocks noChangeAspect="1"/>
          </p:cNvPicPr>
          <p:nvPr/>
        </p:nvPicPr>
        <p:blipFill>
          <a:blip r:embed="rId4"/>
          <a:stretch>
            <a:fillRect/>
          </a:stretch>
        </p:blipFill>
        <p:spPr>
          <a:xfrm>
            <a:off x="8693841" y="529142"/>
            <a:ext cx="4505420" cy="5519138"/>
          </a:xfrm>
          <a:prstGeom prst="rect">
            <a:avLst/>
          </a:prstGeom>
        </p:spPr>
      </p:pic>
    </p:spTree>
    <p:extLst>
      <p:ext uri="{BB962C8B-B14F-4D97-AF65-F5344CB8AC3E}">
        <p14:creationId xmlns:p14="http://schemas.microsoft.com/office/powerpoint/2010/main" val="304666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AC21-E7D3-7D5D-51E9-0355FA2C8928}"/>
              </a:ext>
            </a:extLst>
          </p:cNvPr>
          <p:cNvSpPr>
            <a:spLocks noGrp="1"/>
          </p:cNvSpPr>
          <p:nvPr>
            <p:ph type="title"/>
          </p:nvPr>
        </p:nvSpPr>
        <p:spPr>
          <a:xfrm>
            <a:off x="523568" y="-224810"/>
            <a:ext cx="10515600" cy="1325563"/>
          </a:xfrm>
        </p:spPr>
        <p:txBody>
          <a:bodyPr/>
          <a:lstStyle/>
          <a:p>
            <a:r>
              <a:rPr lang="en-IN" dirty="0"/>
              <a:t>EXAMPLE OF HOST DEFINITION</a:t>
            </a:r>
          </a:p>
        </p:txBody>
      </p:sp>
      <p:sp>
        <p:nvSpPr>
          <p:cNvPr id="3" name="Content Placeholder 2">
            <a:extLst>
              <a:ext uri="{FF2B5EF4-FFF2-40B4-BE49-F238E27FC236}">
                <a16:creationId xmlns:a16="http://schemas.microsoft.com/office/drawing/2014/main" id="{C38B96DB-F57E-81CB-B3C4-92EB8DA99F6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BF5B8148-0247-C7F8-BB19-0A7131E24CE8}"/>
              </a:ext>
            </a:extLst>
          </p:cNvPr>
          <p:cNvPicPr>
            <a:picLocks noChangeAspect="1"/>
          </p:cNvPicPr>
          <p:nvPr/>
        </p:nvPicPr>
        <p:blipFill>
          <a:blip r:embed="rId2"/>
          <a:stretch>
            <a:fillRect/>
          </a:stretch>
        </p:blipFill>
        <p:spPr>
          <a:xfrm>
            <a:off x="2191269" y="1031179"/>
            <a:ext cx="6059600" cy="5319251"/>
          </a:xfrm>
          <a:prstGeom prst="rect">
            <a:avLst/>
          </a:prstGeom>
        </p:spPr>
      </p:pic>
    </p:spTree>
    <p:extLst>
      <p:ext uri="{BB962C8B-B14F-4D97-AF65-F5344CB8AC3E}">
        <p14:creationId xmlns:p14="http://schemas.microsoft.com/office/powerpoint/2010/main" val="100090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AD42-F217-E3B3-8293-42DE1D3ACC3B}"/>
              </a:ext>
            </a:extLst>
          </p:cNvPr>
          <p:cNvSpPr>
            <a:spLocks noGrp="1"/>
          </p:cNvSpPr>
          <p:nvPr>
            <p:ph type="title"/>
          </p:nvPr>
        </p:nvSpPr>
        <p:spPr>
          <a:xfrm>
            <a:off x="838200" y="365125"/>
            <a:ext cx="10515600" cy="618101"/>
          </a:xfrm>
        </p:spPr>
        <p:txBody>
          <a:bodyPr>
            <a:normAutofit fontScale="90000"/>
          </a:bodyPr>
          <a:lstStyle/>
          <a:p>
            <a:r>
              <a:rPr lang="en-IN" dirty="0"/>
              <a:t>HOST GROUP DEFINITON</a:t>
            </a:r>
          </a:p>
        </p:txBody>
      </p:sp>
      <p:sp>
        <p:nvSpPr>
          <p:cNvPr id="3" name="Content Placeholder 2">
            <a:extLst>
              <a:ext uri="{FF2B5EF4-FFF2-40B4-BE49-F238E27FC236}">
                <a16:creationId xmlns:a16="http://schemas.microsoft.com/office/drawing/2014/main" id="{FCB24193-3F54-B5B4-6662-48FAE19CAB2A}"/>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E6F6F4ED-5CA7-3963-9F43-613963093ECD}"/>
              </a:ext>
            </a:extLst>
          </p:cNvPr>
          <p:cNvPicPr>
            <a:picLocks noChangeAspect="1"/>
          </p:cNvPicPr>
          <p:nvPr/>
        </p:nvPicPr>
        <p:blipFill>
          <a:blip r:embed="rId2"/>
          <a:stretch>
            <a:fillRect/>
          </a:stretch>
        </p:blipFill>
        <p:spPr>
          <a:xfrm>
            <a:off x="801934" y="1679285"/>
            <a:ext cx="3883368" cy="2804225"/>
          </a:xfrm>
          <a:prstGeom prst="rect">
            <a:avLst/>
          </a:prstGeom>
        </p:spPr>
      </p:pic>
      <p:pic>
        <p:nvPicPr>
          <p:cNvPr id="7" name="Picture 6">
            <a:extLst>
              <a:ext uri="{FF2B5EF4-FFF2-40B4-BE49-F238E27FC236}">
                <a16:creationId xmlns:a16="http://schemas.microsoft.com/office/drawing/2014/main" id="{FE5661B9-A77B-3C9E-B68E-66DDAA1C55BF}"/>
              </a:ext>
            </a:extLst>
          </p:cNvPr>
          <p:cNvPicPr>
            <a:picLocks noChangeAspect="1"/>
          </p:cNvPicPr>
          <p:nvPr/>
        </p:nvPicPr>
        <p:blipFill>
          <a:blip r:embed="rId3"/>
          <a:stretch>
            <a:fillRect/>
          </a:stretch>
        </p:blipFill>
        <p:spPr>
          <a:xfrm>
            <a:off x="5041722" y="1825625"/>
            <a:ext cx="6668498" cy="2804225"/>
          </a:xfrm>
          <a:prstGeom prst="rect">
            <a:avLst/>
          </a:prstGeom>
        </p:spPr>
      </p:pic>
    </p:spTree>
    <p:extLst>
      <p:ext uri="{BB962C8B-B14F-4D97-AF65-F5344CB8AC3E}">
        <p14:creationId xmlns:p14="http://schemas.microsoft.com/office/powerpoint/2010/main" val="1590870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04FF-18E3-9C33-D39D-56DF7336BDA3}"/>
              </a:ext>
            </a:extLst>
          </p:cNvPr>
          <p:cNvSpPr>
            <a:spLocks noGrp="1"/>
          </p:cNvSpPr>
          <p:nvPr>
            <p:ph type="title"/>
          </p:nvPr>
        </p:nvSpPr>
        <p:spPr>
          <a:xfrm>
            <a:off x="838200" y="365125"/>
            <a:ext cx="10515600" cy="716423"/>
          </a:xfrm>
        </p:spPr>
        <p:txBody>
          <a:bodyPr/>
          <a:lstStyle/>
          <a:p>
            <a:r>
              <a:rPr lang="en-IN" dirty="0"/>
              <a:t>INTRODUCTION</a:t>
            </a:r>
          </a:p>
        </p:txBody>
      </p:sp>
      <p:sp>
        <p:nvSpPr>
          <p:cNvPr id="3" name="Content Placeholder 2">
            <a:extLst>
              <a:ext uri="{FF2B5EF4-FFF2-40B4-BE49-F238E27FC236}">
                <a16:creationId xmlns:a16="http://schemas.microsoft.com/office/drawing/2014/main" id="{9CB78155-83B5-48D1-10C7-26707FEF9DA6}"/>
              </a:ext>
            </a:extLst>
          </p:cNvPr>
          <p:cNvSpPr>
            <a:spLocks noGrp="1"/>
          </p:cNvSpPr>
          <p:nvPr>
            <p:ph idx="1"/>
          </p:nvPr>
        </p:nvSpPr>
        <p:spPr>
          <a:xfrm>
            <a:off x="838200" y="1297858"/>
            <a:ext cx="11127658" cy="4879105"/>
          </a:xfrm>
        </p:spPr>
        <p:txBody>
          <a:bodyPr>
            <a:normAutofit/>
          </a:bodyPr>
          <a:lstStyle/>
          <a:p>
            <a:r>
              <a:rPr lang="en-US" b="0" i="0" dirty="0">
                <a:solidFill>
                  <a:srgbClr val="040C28"/>
                </a:solidFill>
                <a:effectLst/>
                <a:latin typeface="Google Sans"/>
              </a:rPr>
              <a:t>Monitoring and managing all elements of enterprise infrastructure and resolving any issues from remote locations.</a:t>
            </a:r>
          </a:p>
          <a:p>
            <a:r>
              <a:rPr lang="en-US" b="0" i="0" dirty="0">
                <a:solidFill>
                  <a:srgbClr val="4D5156"/>
                </a:solidFill>
                <a:effectLst/>
                <a:highlight>
                  <a:srgbClr val="FFFFFF"/>
                </a:highlight>
                <a:latin typeface="Google Sans"/>
              </a:rPr>
              <a:t> Enabling continuous availability - onsite repairs and maintenance are required only in cases of hardware failure.</a:t>
            </a:r>
          </a:p>
          <a:p>
            <a:r>
              <a:rPr lang="en-US" b="1" dirty="0">
                <a:solidFill>
                  <a:srgbClr val="4D5156"/>
                </a:solidFill>
                <a:highlight>
                  <a:srgbClr val="FFFFFF"/>
                </a:highlight>
                <a:latin typeface="Google Sans"/>
              </a:rPr>
              <a:t>SERVICES </a:t>
            </a:r>
            <a:r>
              <a:rPr lang="en-US" dirty="0">
                <a:solidFill>
                  <a:srgbClr val="4D5156"/>
                </a:solidFill>
                <a:highlight>
                  <a:srgbClr val="FFFFFF"/>
                </a:highlight>
                <a:latin typeface="Google Sans"/>
              </a:rPr>
              <a:t>: Desktop management , DB management , N/W management , storage , remote staff augmentation.</a:t>
            </a:r>
          </a:p>
          <a:p>
            <a:r>
              <a:rPr lang="en-US" dirty="0">
                <a:solidFill>
                  <a:srgbClr val="4D5156"/>
                </a:solidFill>
                <a:highlight>
                  <a:srgbClr val="FFFFFF"/>
                </a:highlight>
                <a:latin typeface="Google Sans"/>
              </a:rPr>
              <a:t>Monitor -&gt; manage -&gt; troubleshoot </a:t>
            </a:r>
          </a:p>
          <a:p>
            <a:r>
              <a:rPr lang="en-IN" dirty="0" err="1"/>
              <a:t>Eg</a:t>
            </a:r>
            <a:r>
              <a:rPr lang="en-IN" dirty="0"/>
              <a:t> : </a:t>
            </a:r>
            <a:r>
              <a:rPr lang="en-IN" dirty="0" err="1"/>
              <a:t>Solarwinds</a:t>
            </a:r>
            <a:r>
              <a:rPr lang="en-IN" dirty="0"/>
              <a:t> , </a:t>
            </a:r>
            <a:r>
              <a:rPr lang="en-IN" dirty="0" err="1"/>
              <a:t>Connectwise</a:t>
            </a:r>
            <a:r>
              <a:rPr lang="en-IN" dirty="0"/>
              <a:t> Automate, </a:t>
            </a:r>
            <a:r>
              <a:rPr lang="en-IN" dirty="0" err="1"/>
              <a:t>teamviewer</a:t>
            </a:r>
            <a:r>
              <a:rPr lang="en-IN" dirty="0"/>
              <a:t> , </a:t>
            </a:r>
            <a:r>
              <a:rPr lang="en-IN" dirty="0" err="1"/>
              <a:t>AnyDesk</a:t>
            </a:r>
            <a:r>
              <a:rPr lang="en-IN" dirty="0"/>
              <a:t> , Remote Desktop protocol, Puppet , Ansible, Cisco network Assistant, </a:t>
            </a:r>
            <a:r>
              <a:rPr lang="en-IN" dirty="0" err="1"/>
              <a:t>Netflow</a:t>
            </a:r>
            <a:r>
              <a:rPr lang="en-IN" dirty="0"/>
              <a:t>, Firewall, Antivirus S/</a:t>
            </a:r>
            <a:r>
              <a:rPr lang="en-IN" dirty="0" err="1"/>
              <a:t>W..etc</a:t>
            </a:r>
            <a:r>
              <a:rPr lang="en-IN" dirty="0"/>
              <a:t>.,.</a:t>
            </a:r>
          </a:p>
        </p:txBody>
      </p:sp>
    </p:spTree>
    <p:extLst>
      <p:ext uri="{BB962C8B-B14F-4D97-AF65-F5344CB8AC3E}">
        <p14:creationId xmlns:p14="http://schemas.microsoft.com/office/powerpoint/2010/main" val="374575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46E1-B60B-A17A-69D9-1F089BF934C6}"/>
              </a:ext>
            </a:extLst>
          </p:cNvPr>
          <p:cNvSpPr>
            <a:spLocks noGrp="1"/>
          </p:cNvSpPr>
          <p:nvPr>
            <p:ph type="title"/>
          </p:nvPr>
        </p:nvSpPr>
        <p:spPr>
          <a:xfrm>
            <a:off x="838200" y="365126"/>
            <a:ext cx="10515600" cy="677094"/>
          </a:xfrm>
        </p:spPr>
        <p:txBody>
          <a:bodyPr>
            <a:normAutofit fontScale="90000"/>
          </a:bodyPr>
          <a:lstStyle/>
          <a:p>
            <a:r>
              <a:rPr lang="en-IN" dirty="0"/>
              <a:t>SERVICE DEFINITION</a:t>
            </a:r>
          </a:p>
        </p:txBody>
      </p:sp>
      <p:sp>
        <p:nvSpPr>
          <p:cNvPr id="3" name="Content Placeholder 2">
            <a:extLst>
              <a:ext uri="{FF2B5EF4-FFF2-40B4-BE49-F238E27FC236}">
                <a16:creationId xmlns:a16="http://schemas.microsoft.com/office/drawing/2014/main" id="{C25722A6-2195-8D82-2984-CED8420F8B16}"/>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3F5DCABD-6EAF-E897-E3C0-E35383278570}"/>
              </a:ext>
            </a:extLst>
          </p:cNvPr>
          <p:cNvPicPr>
            <a:picLocks noChangeAspect="1"/>
          </p:cNvPicPr>
          <p:nvPr/>
        </p:nvPicPr>
        <p:blipFill>
          <a:blip r:embed="rId2"/>
          <a:stretch>
            <a:fillRect/>
          </a:stretch>
        </p:blipFill>
        <p:spPr>
          <a:xfrm>
            <a:off x="1046750" y="1258529"/>
            <a:ext cx="4360992" cy="5132439"/>
          </a:xfrm>
          <a:prstGeom prst="rect">
            <a:avLst/>
          </a:prstGeom>
        </p:spPr>
      </p:pic>
      <p:pic>
        <p:nvPicPr>
          <p:cNvPr id="7" name="Picture 6">
            <a:extLst>
              <a:ext uri="{FF2B5EF4-FFF2-40B4-BE49-F238E27FC236}">
                <a16:creationId xmlns:a16="http://schemas.microsoft.com/office/drawing/2014/main" id="{F9221C87-A489-FB5A-A158-7BBF77CBA583}"/>
              </a:ext>
            </a:extLst>
          </p:cNvPr>
          <p:cNvPicPr>
            <a:picLocks noChangeAspect="1"/>
          </p:cNvPicPr>
          <p:nvPr/>
        </p:nvPicPr>
        <p:blipFill>
          <a:blip r:embed="rId3"/>
          <a:stretch>
            <a:fillRect/>
          </a:stretch>
        </p:blipFill>
        <p:spPr>
          <a:xfrm>
            <a:off x="6096000" y="1403183"/>
            <a:ext cx="3719417" cy="3837410"/>
          </a:xfrm>
          <a:prstGeom prst="rect">
            <a:avLst/>
          </a:prstGeom>
        </p:spPr>
      </p:pic>
    </p:spTree>
    <p:extLst>
      <p:ext uri="{BB962C8B-B14F-4D97-AF65-F5344CB8AC3E}">
        <p14:creationId xmlns:p14="http://schemas.microsoft.com/office/powerpoint/2010/main" val="4128938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CBB8-EF29-CC80-5C87-4A5EE4448FF2}"/>
              </a:ext>
            </a:extLst>
          </p:cNvPr>
          <p:cNvSpPr>
            <a:spLocks noGrp="1"/>
          </p:cNvSpPr>
          <p:nvPr>
            <p:ph type="title"/>
          </p:nvPr>
        </p:nvSpPr>
        <p:spPr/>
        <p:txBody>
          <a:bodyPr/>
          <a:lstStyle/>
          <a:p>
            <a:r>
              <a:rPr lang="en-IN" dirty="0"/>
              <a:t>SERVICE DEFINITION</a:t>
            </a:r>
          </a:p>
        </p:txBody>
      </p:sp>
      <p:sp>
        <p:nvSpPr>
          <p:cNvPr id="3" name="Content Placeholder 2">
            <a:extLst>
              <a:ext uri="{FF2B5EF4-FFF2-40B4-BE49-F238E27FC236}">
                <a16:creationId xmlns:a16="http://schemas.microsoft.com/office/drawing/2014/main" id="{223572C0-2DA7-EF1D-3B77-B7F2BA32272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50E19762-072F-5469-7D9E-4AC354ADFF85}"/>
              </a:ext>
            </a:extLst>
          </p:cNvPr>
          <p:cNvPicPr>
            <a:picLocks noChangeAspect="1"/>
          </p:cNvPicPr>
          <p:nvPr/>
        </p:nvPicPr>
        <p:blipFill>
          <a:blip r:embed="rId2"/>
          <a:stretch>
            <a:fillRect/>
          </a:stretch>
        </p:blipFill>
        <p:spPr>
          <a:xfrm>
            <a:off x="1690084" y="1798178"/>
            <a:ext cx="5674277" cy="4378785"/>
          </a:xfrm>
          <a:prstGeom prst="rect">
            <a:avLst/>
          </a:prstGeom>
        </p:spPr>
      </p:pic>
    </p:spTree>
    <p:extLst>
      <p:ext uri="{BB962C8B-B14F-4D97-AF65-F5344CB8AC3E}">
        <p14:creationId xmlns:p14="http://schemas.microsoft.com/office/powerpoint/2010/main" val="319091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E2E3-DF35-3CB5-A1FD-D193CCC90B02}"/>
              </a:ext>
            </a:extLst>
          </p:cNvPr>
          <p:cNvSpPr>
            <a:spLocks noGrp="1"/>
          </p:cNvSpPr>
          <p:nvPr>
            <p:ph type="title"/>
          </p:nvPr>
        </p:nvSpPr>
        <p:spPr>
          <a:xfrm>
            <a:off x="838200" y="365125"/>
            <a:ext cx="10515600" cy="559107"/>
          </a:xfrm>
        </p:spPr>
        <p:txBody>
          <a:bodyPr>
            <a:normAutofit fontScale="90000"/>
          </a:bodyPr>
          <a:lstStyle/>
          <a:p>
            <a:r>
              <a:rPr lang="en-IN" dirty="0"/>
              <a:t>SERVICE GROUP DEFINITION</a:t>
            </a:r>
          </a:p>
        </p:txBody>
      </p:sp>
      <p:sp>
        <p:nvSpPr>
          <p:cNvPr id="3" name="Content Placeholder 2">
            <a:extLst>
              <a:ext uri="{FF2B5EF4-FFF2-40B4-BE49-F238E27FC236}">
                <a16:creationId xmlns:a16="http://schemas.microsoft.com/office/drawing/2014/main" id="{75A0FC1E-62C8-07EE-54A2-14B1F0AB2ED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EC5008B4-F038-B86C-0191-CCF03559F8D5}"/>
              </a:ext>
            </a:extLst>
          </p:cNvPr>
          <p:cNvPicPr>
            <a:picLocks noChangeAspect="1"/>
          </p:cNvPicPr>
          <p:nvPr/>
        </p:nvPicPr>
        <p:blipFill>
          <a:blip r:embed="rId2"/>
          <a:stretch>
            <a:fillRect/>
          </a:stretch>
        </p:blipFill>
        <p:spPr>
          <a:xfrm>
            <a:off x="976219" y="1494503"/>
            <a:ext cx="3930078" cy="3018504"/>
          </a:xfrm>
          <a:prstGeom prst="rect">
            <a:avLst/>
          </a:prstGeom>
        </p:spPr>
      </p:pic>
      <p:pic>
        <p:nvPicPr>
          <p:cNvPr id="7" name="Picture 6">
            <a:extLst>
              <a:ext uri="{FF2B5EF4-FFF2-40B4-BE49-F238E27FC236}">
                <a16:creationId xmlns:a16="http://schemas.microsoft.com/office/drawing/2014/main" id="{7E835C6A-A42C-56CD-03E4-508DF769BF10}"/>
              </a:ext>
            </a:extLst>
          </p:cNvPr>
          <p:cNvPicPr>
            <a:picLocks noChangeAspect="1"/>
          </p:cNvPicPr>
          <p:nvPr/>
        </p:nvPicPr>
        <p:blipFill>
          <a:blip r:embed="rId3"/>
          <a:stretch>
            <a:fillRect/>
          </a:stretch>
        </p:blipFill>
        <p:spPr>
          <a:xfrm>
            <a:off x="5044316" y="1630785"/>
            <a:ext cx="5883150" cy="2745940"/>
          </a:xfrm>
          <a:prstGeom prst="rect">
            <a:avLst/>
          </a:prstGeom>
        </p:spPr>
      </p:pic>
    </p:spTree>
    <p:extLst>
      <p:ext uri="{BB962C8B-B14F-4D97-AF65-F5344CB8AC3E}">
        <p14:creationId xmlns:p14="http://schemas.microsoft.com/office/powerpoint/2010/main" val="209932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69AD-3A3F-94A8-E9E0-D5B834E3D3A8}"/>
              </a:ext>
            </a:extLst>
          </p:cNvPr>
          <p:cNvSpPr>
            <a:spLocks noGrp="1"/>
          </p:cNvSpPr>
          <p:nvPr>
            <p:ph type="title"/>
          </p:nvPr>
        </p:nvSpPr>
        <p:spPr>
          <a:xfrm>
            <a:off x="838200" y="365126"/>
            <a:ext cx="10515600" cy="509946"/>
          </a:xfrm>
        </p:spPr>
        <p:txBody>
          <a:bodyPr>
            <a:normAutofit fontScale="90000"/>
          </a:bodyPr>
          <a:lstStyle/>
          <a:p>
            <a:r>
              <a:rPr lang="en-IN" dirty="0"/>
              <a:t>CONTACT DEFINITION</a:t>
            </a:r>
          </a:p>
        </p:txBody>
      </p:sp>
      <p:sp>
        <p:nvSpPr>
          <p:cNvPr id="3" name="Content Placeholder 2">
            <a:extLst>
              <a:ext uri="{FF2B5EF4-FFF2-40B4-BE49-F238E27FC236}">
                <a16:creationId xmlns:a16="http://schemas.microsoft.com/office/drawing/2014/main" id="{0FAD946C-679C-67B6-3FC0-A14B0E85774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822EBD2C-5D20-0985-2B42-1248CC67889C}"/>
              </a:ext>
            </a:extLst>
          </p:cNvPr>
          <p:cNvPicPr>
            <a:picLocks noChangeAspect="1"/>
          </p:cNvPicPr>
          <p:nvPr/>
        </p:nvPicPr>
        <p:blipFill>
          <a:blip r:embed="rId2"/>
          <a:stretch>
            <a:fillRect/>
          </a:stretch>
        </p:blipFill>
        <p:spPr>
          <a:xfrm>
            <a:off x="0" y="1338035"/>
            <a:ext cx="5933593" cy="4551488"/>
          </a:xfrm>
          <a:prstGeom prst="rect">
            <a:avLst/>
          </a:prstGeom>
        </p:spPr>
      </p:pic>
      <p:pic>
        <p:nvPicPr>
          <p:cNvPr id="7" name="Picture 6">
            <a:extLst>
              <a:ext uri="{FF2B5EF4-FFF2-40B4-BE49-F238E27FC236}">
                <a16:creationId xmlns:a16="http://schemas.microsoft.com/office/drawing/2014/main" id="{04FDF659-CED3-599A-6C0C-6638C1AD65D5}"/>
              </a:ext>
            </a:extLst>
          </p:cNvPr>
          <p:cNvPicPr>
            <a:picLocks noChangeAspect="1"/>
          </p:cNvPicPr>
          <p:nvPr/>
        </p:nvPicPr>
        <p:blipFill>
          <a:blip r:embed="rId3"/>
          <a:stretch>
            <a:fillRect/>
          </a:stretch>
        </p:blipFill>
        <p:spPr>
          <a:xfrm>
            <a:off x="5577330" y="1568609"/>
            <a:ext cx="6911939" cy="4320914"/>
          </a:xfrm>
          <a:prstGeom prst="rect">
            <a:avLst/>
          </a:prstGeom>
        </p:spPr>
      </p:pic>
    </p:spTree>
    <p:extLst>
      <p:ext uri="{BB962C8B-B14F-4D97-AF65-F5344CB8AC3E}">
        <p14:creationId xmlns:p14="http://schemas.microsoft.com/office/powerpoint/2010/main" val="3533259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80BE-EDA4-F066-94D3-50E8DA66A064}"/>
              </a:ext>
            </a:extLst>
          </p:cNvPr>
          <p:cNvSpPr>
            <a:spLocks noGrp="1"/>
          </p:cNvSpPr>
          <p:nvPr>
            <p:ph type="title"/>
          </p:nvPr>
        </p:nvSpPr>
        <p:spPr>
          <a:xfrm>
            <a:off x="130277" y="0"/>
            <a:ext cx="10515600" cy="1325563"/>
          </a:xfrm>
        </p:spPr>
        <p:txBody>
          <a:bodyPr/>
          <a:lstStyle/>
          <a:p>
            <a:r>
              <a:rPr lang="en-IN" dirty="0"/>
              <a:t>CONTACT GROUP DEFINITION</a:t>
            </a:r>
          </a:p>
        </p:txBody>
      </p:sp>
      <p:sp>
        <p:nvSpPr>
          <p:cNvPr id="3" name="Content Placeholder 2">
            <a:extLst>
              <a:ext uri="{FF2B5EF4-FFF2-40B4-BE49-F238E27FC236}">
                <a16:creationId xmlns:a16="http://schemas.microsoft.com/office/drawing/2014/main" id="{F63AC889-8034-4FF9-BF47-D2CCE010E34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127C211-100D-B08A-60D5-BC19669A2A65}"/>
              </a:ext>
            </a:extLst>
          </p:cNvPr>
          <p:cNvPicPr>
            <a:picLocks noChangeAspect="1"/>
          </p:cNvPicPr>
          <p:nvPr/>
        </p:nvPicPr>
        <p:blipFill>
          <a:blip r:embed="rId2"/>
          <a:stretch>
            <a:fillRect/>
          </a:stretch>
        </p:blipFill>
        <p:spPr>
          <a:xfrm>
            <a:off x="1066442" y="1825625"/>
            <a:ext cx="3849688" cy="2366916"/>
          </a:xfrm>
          <a:prstGeom prst="rect">
            <a:avLst/>
          </a:prstGeom>
        </p:spPr>
      </p:pic>
      <p:pic>
        <p:nvPicPr>
          <p:cNvPr id="7" name="Picture 6">
            <a:extLst>
              <a:ext uri="{FF2B5EF4-FFF2-40B4-BE49-F238E27FC236}">
                <a16:creationId xmlns:a16="http://schemas.microsoft.com/office/drawing/2014/main" id="{E72B0284-AA2A-1DF7-A93E-22DCF9751B57}"/>
              </a:ext>
            </a:extLst>
          </p:cNvPr>
          <p:cNvPicPr>
            <a:picLocks noChangeAspect="1"/>
          </p:cNvPicPr>
          <p:nvPr/>
        </p:nvPicPr>
        <p:blipFill>
          <a:blip r:embed="rId3"/>
          <a:stretch>
            <a:fillRect/>
          </a:stretch>
        </p:blipFill>
        <p:spPr>
          <a:xfrm>
            <a:off x="5844861" y="1932578"/>
            <a:ext cx="5167268" cy="2366916"/>
          </a:xfrm>
          <a:prstGeom prst="rect">
            <a:avLst/>
          </a:prstGeom>
        </p:spPr>
      </p:pic>
    </p:spTree>
    <p:extLst>
      <p:ext uri="{BB962C8B-B14F-4D97-AF65-F5344CB8AC3E}">
        <p14:creationId xmlns:p14="http://schemas.microsoft.com/office/powerpoint/2010/main" val="1458583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4D2D-2F17-5319-BCA1-19101F58687F}"/>
              </a:ext>
            </a:extLst>
          </p:cNvPr>
          <p:cNvSpPr>
            <a:spLocks noGrp="1"/>
          </p:cNvSpPr>
          <p:nvPr>
            <p:ph type="title"/>
          </p:nvPr>
        </p:nvSpPr>
        <p:spPr>
          <a:xfrm>
            <a:off x="395748" y="-12456"/>
            <a:ext cx="10515600" cy="1325563"/>
          </a:xfrm>
        </p:spPr>
        <p:txBody>
          <a:bodyPr/>
          <a:lstStyle/>
          <a:p>
            <a:r>
              <a:rPr lang="en-IN" dirty="0"/>
              <a:t>TIME PERIOD DEFINITION</a:t>
            </a:r>
          </a:p>
        </p:txBody>
      </p:sp>
      <p:sp>
        <p:nvSpPr>
          <p:cNvPr id="3" name="Content Placeholder 2">
            <a:extLst>
              <a:ext uri="{FF2B5EF4-FFF2-40B4-BE49-F238E27FC236}">
                <a16:creationId xmlns:a16="http://schemas.microsoft.com/office/drawing/2014/main" id="{B5343AD9-9F7D-D302-7144-EEFE3047161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020C256-E84B-74C7-7A09-67E361E55333}"/>
              </a:ext>
            </a:extLst>
          </p:cNvPr>
          <p:cNvPicPr>
            <a:picLocks noChangeAspect="1"/>
          </p:cNvPicPr>
          <p:nvPr/>
        </p:nvPicPr>
        <p:blipFill>
          <a:blip r:embed="rId2"/>
          <a:stretch>
            <a:fillRect/>
          </a:stretch>
        </p:blipFill>
        <p:spPr>
          <a:xfrm>
            <a:off x="395748" y="1375850"/>
            <a:ext cx="4225413" cy="2066791"/>
          </a:xfrm>
          <a:prstGeom prst="rect">
            <a:avLst/>
          </a:prstGeom>
        </p:spPr>
      </p:pic>
      <p:pic>
        <p:nvPicPr>
          <p:cNvPr id="7" name="Picture 6">
            <a:extLst>
              <a:ext uri="{FF2B5EF4-FFF2-40B4-BE49-F238E27FC236}">
                <a16:creationId xmlns:a16="http://schemas.microsoft.com/office/drawing/2014/main" id="{6FF29EBB-940F-9978-DD10-71F413718B8A}"/>
              </a:ext>
            </a:extLst>
          </p:cNvPr>
          <p:cNvPicPr>
            <a:picLocks noChangeAspect="1"/>
          </p:cNvPicPr>
          <p:nvPr/>
        </p:nvPicPr>
        <p:blipFill>
          <a:blip r:embed="rId3"/>
          <a:stretch>
            <a:fillRect/>
          </a:stretch>
        </p:blipFill>
        <p:spPr>
          <a:xfrm>
            <a:off x="395748" y="3492947"/>
            <a:ext cx="8961897" cy="2918713"/>
          </a:xfrm>
          <a:prstGeom prst="rect">
            <a:avLst/>
          </a:prstGeom>
        </p:spPr>
      </p:pic>
      <p:pic>
        <p:nvPicPr>
          <p:cNvPr id="9" name="Picture 8">
            <a:extLst>
              <a:ext uri="{FF2B5EF4-FFF2-40B4-BE49-F238E27FC236}">
                <a16:creationId xmlns:a16="http://schemas.microsoft.com/office/drawing/2014/main" id="{359BD977-7C0B-7F26-E368-FA24A49672B2}"/>
              </a:ext>
            </a:extLst>
          </p:cNvPr>
          <p:cNvPicPr>
            <a:picLocks noChangeAspect="1"/>
          </p:cNvPicPr>
          <p:nvPr/>
        </p:nvPicPr>
        <p:blipFill>
          <a:blip r:embed="rId4"/>
          <a:stretch>
            <a:fillRect/>
          </a:stretch>
        </p:blipFill>
        <p:spPr>
          <a:xfrm>
            <a:off x="5750816" y="1218740"/>
            <a:ext cx="4473328" cy="2484335"/>
          </a:xfrm>
          <a:prstGeom prst="rect">
            <a:avLst/>
          </a:prstGeom>
        </p:spPr>
      </p:pic>
    </p:spTree>
    <p:extLst>
      <p:ext uri="{BB962C8B-B14F-4D97-AF65-F5344CB8AC3E}">
        <p14:creationId xmlns:p14="http://schemas.microsoft.com/office/powerpoint/2010/main" val="1570071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2D91-A232-C12E-1691-3B8D80DD3692}"/>
              </a:ext>
            </a:extLst>
          </p:cNvPr>
          <p:cNvSpPr>
            <a:spLocks noGrp="1"/>
          </p:cNvSpPr>
          <p:nvPr>
            <p:ph type="title"/>
          </p:nvPr>
        </p:nvSpPr>
        <p:spPr>
          <a:xfrm>
            <a:off x="120445" y="99655"/>
            <a:ext cx="10515600" cy="677094"/>
          </a:xfrm>
        </p:spPr>
        <p:txBody>
          <a:bodyPr>
            <a:normAutofit fontScale="90000"/>
          </a:bodyPr>
          <a:lstStyle/>
          <a:p>
            <a:r>
              <a:rPr lang="en-IN" dirty="0"/>
              <a:t>COMMAND DEFINITION</a:t>
            </a:r>
          </a:p>
        </p:txBody>
      </p:sp>
      <p:sp>
        <p:nvSpPr>
          <p:cNvPr id="3" name="Content Placeholder 2">
            <a:extLst>
              <a:ext uri="{FF2B5EF4-FFF2-40B4-BE49-F238E27FC236}">
                <a16:creationId xmlns:a16="http://schemas.microsoft.com/office/drawing/2014/main" id="{2F7AD7B2-9EE0-6F2D-32FB-16D235D44E1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D067BA4-D8F4-9A00-EBB8-AB525C424C4C}"/>
              </a:ext>
            </a:extLst>
          </p:cNvPr>
          <p:cNvPicPr>
            <a:picLocks noChangeAspect="1"/>
          </p:cNvPicPr>
          <p:nvPr/>
        </p:nvPicPr>
        <p:blipFill>
          <a:blip r:embed="rId2"/>
          <a:stretch>
            <a:fillRect/>
          </a:stretch>
        </p:blipFill>
        <p:spPr>
          <a:xfrm>
            <a:off x="943550" y="1232679"/>
            <a:ext cx="3058179" cy="1540018"/>
          </a:xfrm>
          <a:prstGeom prst="rect">
            <a:avLst/>
          </a:prstGeom>
        </p:spPr>
      </p:pic>
      <p:pic>
        <p:nvPicPr>
          <p:cNvPr id="7" name="Picture 6">
            <a:extLst>
              <a:ext uri="{FF2B5EF4-FFF2-40B4-BE49-F238E27FC236}">
                <a16:creationId xmlns:a16="http://schemas.microsoft.com/office/drawing/2014/main" id="{005BDF8A-194D-164B-FD5F-85678D876170}"/>
              </a:ext>
            </a:extLst>
          </p:cNvPr>
          <p:cNvPicPr>
            <a:picLocks noChangeAspect="1"/>
          </p:cNvPicPr>
          <p:nvPr/>
        </p:nvPicPr>
        <p:blipFill>
          <a:blip r:embed="rId3"/>
          <a:stretch>
            <a:fillRect/>
          </a:stretch>
        </p:blipFill>
        <p:spPr>
          <a:xfrm>
            <a:off x="1169134" y="3228626"/>
            <a:ext cx="7522581" cy="2562573"/>
          </a:xfrm>
          <a:prstGeom prst="rect">
            <a:avLst/>
          </a:prstGeom>
        </p:spPr>
      </p:pic>
    </p:spTree>
    <p:extLst>
      <p:ext uri="{BB962C8B-B14F-4D97-AF65-F5344CB8AC3E}">
        <p14:creationId xmlns:p14="http://schemas.microsoft.com/office/powerpoint/2010/main" val="2196347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B8F4A-BFD8-F944-A8EA-B5C5A21E6B9D}"/>
              </a:ext>
            </a:extLst>
          </p:cNvPr>
          <p:cNvSpPr>
            <a:spLocks noGrp="1"/>
          </p:cNvSpPr>
          <p:nvPr>
            <p:ph type="title"/>
          </p:nvPr>
        </p:nvSpPr>
        <p:spPr>
          <a:xfrm>
            <a:off x="179439" y="-96992"/>
            <a:ext cx="10515600" cy="1325563"/>
          </a:xfrm>
        </p:spPr>
        <p:txBody>
          <a:bodyPr/>
          <a:lstStyle/>
          <a:p>
            <a:r>
              <a:rPr lang="en-IN" dirty="0"/>
              <a:t>SERVICE DEPENDENCY DEFINITION</a:t>
            </a:r>
          </a:p>
        </p:txBody>
      </p:sp>
      <p:sp>
        <p:nvSpPr>
          <p:cNvPr id="3" name="Content Placeholder 2">
            <a:extLst>
              <a:ext uri="{FF2B5EF4-FFF2-40B4-BE49-F238E27FC236}">
                <a16:creationId xmlns:a16="http://schemas.microsoft.com/office/drawing/2014/main" id="{E3B8A81E-9F3C-3BA2-9B81-F174A968EC5A}"/>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83BD322-5ADE-775D-B820-9643945EFB10}"/>
              </a:ext>
            </a:extLst>
          </p:cNvPr>
          <p:cNvPicPr>
            <a:picLocks noChangeAspect="1"/>
          </p:cNvPicPr>
          <p:nvPr/>
        </p:nvPicPr>
        <p:blipFill>
          <a:blip r:embed="rId2"/>
          <a:stretch>
            <a:fillRect/>
          </a:stretch>
        </p:blipFill>
        <p:spPr>
          <a:xfrm>
            <a:off x="690716" y="1582532"/>
            <a:ext cx="5100484" cy="3844874"/>
          </a:xfrm>
          <a:prstGeom prst="rect">
            <a:avLst/>
          </a:prstGeom>
        </p:spPr>
      </p:pic>
      <p:pic>
        <p:nvPicPr>
          <p:cNvPr id="7" name="Picture 6">
            <a:extLst>
              <a:ext uri="{FF2B5EF4-FFF2-40B4-BE49-F238E27FC236}">
                <a16:creationId xmlns:a16="http://schemas.microsoft.com/office/drawing/2014/main" id="{B5A5E0BB-726E-325A-6A2A-DE7E4FFDFF86}"/>
              </a:ext>
            </a:extLst>
          </p:cNvPr>
          <p:cNvPicPr>
            <a:picLocks noChangeAspect="1"/>
          </p:cNvPicPr>
          <p:nvPr/>
        </p:nvPicPr>
        <p:blipFill>
          <a:blip r:embed="rId3"/>
          <a:stretch>
            <a:fillRect/>
          </a:stretch>
        </p:blipFill>
        <p:spPr>
          <a:xfrm>
            <a:off x="6096000" y="1710541"/>
            <a:ext cx="5128704" cy="3165824"/>
          </a:xfrm>
          <a:prstGeom prst="rect">
            <a:avLst/>
          </a:prstGeom>
        </p:spPr>
      </p:pic>
    </p:spTree>
    <p:extLst>
      <p:ext uri="{BB962C8B-B14F-4D97-AF65-F5344CB8AC3E}">
        <p14:creationId xmlns:p14="http://schemas.microsoft.com/office/powerpoint/2010/main" val="2548467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AC60-F384-0B21-E1FF-795E06DE8DE3}"/>
              </a:ext>
            </a:extLst>
          </p:cNvPr>
          <p:cNvSpPr>
            <a:spLocks noGrp="1"/>
          </p:cNvSpPr>
          <p:nvPr>
            <p:ph type="title"/>
          </p:nvPr>
        </p:nvSpPr>
        <p:spPr/>
        <p:txBody>
          <a:bodyPr/>
          <a:lstStyle/>
          <a:p>
            <a:r>
              <a:rPr lang="en-IN" dirty="0"/>
              <a:t>SERVICE ESCALATION</a:t>
            </a:r>
          </a:p>
        </p:txBody>
      </p:sp>
      <p:sp>
        <p:nvSpPr>
          <p:cNvPr id="3" name="Content Placeholder 2">
            <a:extLst>
              <a:ext uri="{FF2B5EF4-FFF2-40B4-BE49-F238E27FC236}">
                <a16:creationId xmlns:a16="http://schemas.microsoft.com/office/drawing/2014/main" id="{7E592E78-F09D-F388-81B5-F5F384409E0F}"/>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1E761EB-62C2-2044-4EFD-73FE6693FFAD}"/>
              </a:ext>
            </a:extLst>
          </p:cNvPr>
          <p:cNvPicPr>
            <a:picLocks noChangeAspect="1"/>
          </p:cNvPicPr>
          <p:nvPr/>
        </p:nvPicPr>
        <p:blipFill>
          <a:blip r:embed="rId2"/>
          <a:stretch>
            <a:fillRect/>
          </a:stretch>
        </p:blipFill>
        <p:spPr>
          <a:xfrm>
            <a:off x="1126287" y="1897626"/>
            <a:ext cx="4045481" cy="3549445"/>
          </a:xfrm>
          <a:prstGeom prst="rect">
            <a:avLst/>
          </a:prstGeom>
        </p:spPr>
      </p:pic>
      <p:pic>
        <p:nvPicPr>
          <p:cNvPr id="7" name="Picture 6">
            <a:extLst>
              <a:ext uri="{FF2B5EF4-FFF2-40B4-BE49-F238E27FC236}">
                <a16:creationId xmlns:a16="http://schemas.microsoft.com/office/drawing/2014/main" id="{AAF2CFB3-5C88-D945-9794-2F95345D65FF}"/>
              </a:ext>
            </a:extLst>
          </p:cNvPr>
          <p:cNvPicPr>
            <a:picLocks noChangeAspect="1"/>
          </p:cNvPicPr>
          <p:nvPr/>
        </p:nvPicPr>
        <p:blipFill>
          <a:blip r:embed="rId3"/>
          <a:stretch>
            <a:fillRect/>
          </a:stretch>
        </p:blipFill>
        <p:spPr>
          <a:xfrm>
            <a:off x="5459855" y="1897626"/>
            <a:ext cx="5227773" cy="2949677"/>
          </a:xfrm>
          <a:prstGeom prst="rect">
            <a:avLst/>
          </a:prstGeom>
        </p:spPr>
      </p:pic>
    </p:spTree>
    <p:extLst>
      <p:ext uri="{BB962C8B-B14F-4D97-AF65-F5344CB8AC3E}">
        <p14:creationId xmlns:p14="http://schemas.microsoft.com/office/powerpoint/2010/main" val="3635305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496C-41A0-F1BA-A27F-7EB2085C7E09}"/>
              </a:ext>
            </a:extLst>
          </p:cNvPr>
          <p:cNvSpPr>
            <a:spLocks noGrp="1"/>
          </p:cNvSpPr>
          <p:nvPr>
            <p:ph type="title"/>
          </p:nvPr>
        </p:nvSpPr>
        <p:spPr>
          <a:xfrm>
            <a:off x="277761" y="-129082"/>
            <a:ext cx="10515600" cy="1325563"/>
          </a:xfrm>
        </p:spPr>
        <p:txBody>
          <a:bodyPr/>
          <a:lstStyle/>
          <a:p>
            <a:r>
              <a:rPr lang="en-IN" dirty="0"/>
              <a:t>REACHABILITY LOGIC</a:t>
            </a:r>
          </a:p>
        </p:txBody>
      </p:sp>
      <p:sp>
        <p:nvSpPr>
          <p:cNvPr id="3" name="Content Placeholder 2">
            <a:extLst>
              <a:ext uri="{FF2B5EF4-FFF2-40B4-BE49-F238E27FC236}">
                <a16:creationId xmlns:a16="http://schemas.microsoft.com/office/drawing/2014/main" id="{DED4CC8C-D3F6-3725-C252-32829D4CBC2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5E2A1BD7-3C2F-A382-37D0-26EDAC0C5BB3}"/>
              </a:ext>
            </a:extLst>
          </p:cNvPr>
          <p:cNvPicPr>
            <a:picLocks noChangeAspect="1"/>
          </p:cNvPicPr>
          <p:nvPr/>
        </p:nvPicPr>
        <p:blipFill>
          <a:blip r:embed="rId2"/>
          <a:stretch>
            <a:fillRect/>
          </a:stretch>
        </p:blipFill>
        <p:spPr>
          <a:xfrm>
            <a:off x="3292061" y="1196481"/>
            <a:ext cx="5863515" cy="5471634"/>
          </a:xfrm>
          <a:prstGeom prst="rect">
            <a:avLst/>
          </a:prstGeom>
        </p:spPr>
      </p:pic>
    </p:spTree>
    <p:extLst>
      <p:ext uri="{BB962C8B-B14F-4D97-AF65-F5344CB8AC3E}">
        <p14:creationId xmlns:p14="http://schemas.microsoft.com/office/powerpoint/2010/main" val="191662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6BA0-D4AE-173E-0859-7452ACE8A54E}"/>
              </a:ext>
            </a:extLst>
          </p:cNvPr>
          <p:cNvSpPr>
            <a:spLocks noGrp="1"/>
          </p:cNvSpPr>
          <p:nvPr>
            <p:ph type="title"/>
          </p:nvPr>
        </p:nvSpPr>
        <p:spPr/>
        <p:txBody>
          <a:bodyPr/>
          <a:lstStyle/>
          <a:p>
            <a:r>
              <a:rPr lang="en-IN" dirty="0"/>
              <a:t>WHY CONTINUOUS MONITORING?</a:t>
            </a:r>
          </a:p>
        </p:txBody>
      </p:sp>
      <p:sp>
        <p:nvSpPr>
          <p:cNvPr id="11" name="Content Placeholder 10">
            <a:extLst>
              <a:ext uri="{FF2B5EF4-FFF2-40B4-BE49-F238E27FC236}">
                <a16:creationId xmlns:a16="http://schemas.microsoft.com/office/drawing/2014/main" id="{B5BF78AF-0CCA-B0E6-7B9A-C321EF2D2726}"/>
              </a:ext>
            </a:extLst>
          </p:cNvPr>
          <p:cNvSpPr>
            <a:spLocks noGrp="1"/>
          </p:cNvSpPr>
          <p:nvPr>
            <p:ph idx="1"/>
          </p:nvPr>
        </p:nvSpPr>
        <p:spPr/>
        <p:txBody>
          <a:bodyPr/>
          <a:lstStyle/>
          <a:p>
            <a:pPr marL="0" indent="0">
              <a:buNone/>
            </a:pPr>
            <a:endParaRPr lang="en-IN" dirty="0"/>
          </a:p>
        </p:txBody>
      </p:sp>
      <p:pic>
        <p:nvPicPr>
          <p:cNvPr id="13" name="Picture 12">
            <a:extLst>
              <a:ext uri="{FF2B5EF4-FFF2-40B4-BE49-F238E27FC236}">
                <a16:creationId xmlns:a16="http://schemas.microsoft.com/office/drawing/2014/main" id="{6126FD4E-41D5-C483-4784-6E1C61BE7B66}"/>
              </a:ext>
            </a:extLst>
          </p:cNvPr>
          <p:cNvPicPr>
            <a:picLocks noChangeAspect="1"/>
          </p:cNvPicPr>
          <p:nvPr/>
        </p:nvPicPr>
        <p:blipFill>
          <a:blip r:embed="rId2"/>
          <a:stretch>
            <a:fillRect/>
          </a:stretch>
        </p:blipFill>
        <p:spPr>
          <a:xfrm>
            <a:off x="838200" y="1762867"/>
            <a:ext cx="9839632" cy="4913235"/>
          </a:xfrm>
          <a:prstGeom prst="rect">
            <a:avLst/>
          </a:prstGeom>
        </p:spPr>
      </p:pic>
    </p:spTree>
    <p:extLst>
      <p:ext uri="{BB962C8B-B14F-4D97-AF65-F5344CB8AC3E}">
        <p14:creationId xmlns:p14="http://schemas.microsoft.com/office/powerpoint/2010/main" val="2959194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06D3-0763-6987-9FD0-34C2981130F1}"/>
              </a:ext>
            </a:extLst>
          </p:cNvPr>
          <p:cNvSpPr>
            <a:spLocks noGrp="1"/>
          </p:cNvSpPr>
          <p:nvPr>
            <p:ph type="title"/>
          </p:nvPr>
        </p:nvSpPr>
        <p:spPr>
          <a:xfrm>
            <a:off x="572729" y="18255"/>
            <a:ext cx="10515600" cy="1325563"/>
          </a:xfrm>
        </p:spPr>
        <p:txBody>
          <a:bodyPr/>
          <a:lstStyle/>
          <a:p>
            <a:r>
              <a:rPr lang="en-IN" dirty="0"/>
              <a:t>SERVICE DEPENDENCY</a:t>
            </a:r>
          </a:p>
        </p:txBody>
      </p:sp>
      <p:pic>
        <p:nvPicPr>
          <p:cNvPr id="7" name="Content Placeholder 6">
            <a:extLst>
              <a:ext uri="{FF2B5EF4-FFF2-40B4-BE49-F238E27FC236}">
                <a16:creationId xmlns:a16="http://schemas.microsoft.com/office/drawing/2014/main" id="{D233C70A-842E-935B-174A-99A6FE2B4ACF}"/>
              </a:ext>
            </a:extLst>
          </p:cNvPr>
          <p:cNvPicPr>
            <a:picLocks noGrp="1" noChangeAspect="1"/>
          </p:cNvPicPr>
          <p:nvPr>
            <p:ph idx="1"/>
          </p:nvPr>
        </p:nvPicPr>
        <p:blipFill>
          <a:blip r:embed="rId2"/>
          <a:stretch>
            <a:fillRect/>
          </a:stretch>
        </p:blipFill>
        <p:spPr>
          <a:xfrm>
            <a:off x="7511845" y="816077"/>
            <a:ext cx="4390050" cy="5771536"/>
          </a:xfrm>
        </p:spPr>
      </p:pic>
      <p:pic>
        <p:nvPicPr>
          <p:cNvPr id="5" name="Picture 4">
            <a:extLst>
              <a:ext uri="{FF2B5EF4-FFF2-40B4-BE49-F238E27FC236}">
                <a16:creationId xmlns:a16="http://schemas.microsoft.com/office/drawing/2014/main" id="{7C1EA6AB-20CE-A9F0-1673-6A3913B55CC1}"/>
              </a:ext>
            </a:extLst>
          </p:cNvPr>
          <p:cNvPicPr>
            <a:picLocks noChangeAspect="1"/>
          </p:cNvPicPr>
          <p:nvPr/>
        </p:nvPicPr>
        <p:blipFill>
          <a:blip r:embed="rId3"/>
          <a:stretch>
            <a:fillRect/>
          </a:stretch>
        </p:blipFill>
        <p:spPr>
          <a:xfrm>
            <a:off x="-78659" y="1106565"/>
            <a:ext cx="7590504" cy="5221545"/>
          </a:xfrm>
          <a:prstGeom prst="rect">
            <a:avLst/>
          </a:prstGeom>
        </p:spPr>
      </p:pic>
    </p:spTree>
    <p:extLst>
      <p:ext uri="{BB962C8B-B14F-4D97-AF65-F5344CB8AC3E}">
        <p14:creationId xmlns:p14="http://schemas.microsoft.com/office/powerpoint/2010/main" val="174916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12248-136E-CF4A-01D2-93727FCC2C3B}"/>
              </a:ext>
            </a:extLst>
          </p:cNvPr>
          <p:cNvSpPr>
            <a:spLocks noGrp="1"/>
          </p:cNvSpPr>
          <p:nvPr>
            <p:ph type="title"/>
          </p:nvPr>
        </p:nvSpPr>
        <p:spPr>
          <a:xfrm>
            <a:off x="110613" y="-230187"/>
            <a:ext cx="10515600" cy="985562"/>
          </a:xfrm>
        </p:spPr>
        <p:txBody>
          <a:bodyPr/>
          <a:lstStyle/>
          <a:p>
            <a:r>
              <a:rPr lang="en-IN" dirty="0"/>
              <a:t>USE CASE - OBJECT</a:t>
            </a:r>
          </a:p>
        </p:txBody>
      </p:sp>
      <p:sp>
        <p:nvSpPr>
          <p:cNvPr id="3" name="Content Placeholder 2">
            <a:extLst>
              <a:ext uri="{FF2B5EF4-FFF2-40B4-BE49-F238E27FC236}">
                <a16:creationId xmlns:a16="http://schemas.microsoft.com/office/drawing/2014/main" id="{4C769DF4-95B6-6A6C-8319-106353AC8021}"/>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F7F20E8B-9781-4E5C-F340-0267D0198513}"/>
              </a:ext>
            </a:extLst>
          </p:cNvPr>
          <p:cNvPicPr>
            <a:picLocks noChangeAspect="1"/>
          </p:cNvPicPr>
          <p:nvPr/>
        </p:nvPicPr>
        <p:blipFill>
          <a:blip r:embed="rId2"/>
          <a:stretch>
            <a:fillRect/>
          </a:stretch>
        </p:blipFill>
        <p:spPr>
          <a:xfrm>
            <a:off x="0" y="442497"/>
            <a:ext cx="6490517" cy="3825209"/>
          </a:xfrm>
          <a:prstGeom prst="rect">
            <a:avLst/>
          </a:prstGeom>
        </p:spPr>
      </p:pic>
      <p:pic>
        <p:nvPicPr>
          <p:cNvPr id="12" name="Picture 11">
            <a:extLst>
              <a:ext uri="{FF2B5EF4-FFF2-40B4-BE49-F238E27FC236}">
                <a16:creationId xmlns:a16="http://schemas.microsoft.com/office/drawing/2014/main" id="{21C8EAE6-6120-89C0-ADB5-2E546A13D0C8}"/>
              </a:ext>
            </a:extLst>
          </p:cNvPr>
          <p:cNvPicPr>
            <a:picLocks noChangeAspect="1"/>
          </p:cNvPicPr>
          <p:nvPr/>
        </p:nvPicPr>
        <p:blipFill>
          <a:blip r:embed="rId3"/>
          <a:stretch>
            <a:fillRect/>
          </a:stretch>
        </p:blipFill>
        <p:spPr>
          <a:xfrm>
            <a:off x="6096000" y="4185133"/>
            <a:ext cx="6083709" cy="2672867"/>
          </a:xfrm>
          <a:prstGeom prst="rect">
            <a:avLst/>
          </a:prstGeom>
        </p:spPr>
      </p:pic>
    </p:spTree>
    <p:extLst>
      <p:ext uri="{BB962C8B-B14F-4D97-AF65-F5344CB8AC3E}">
        <p14:creationId xmlns:p14="http://schemas.microsoft.com/office/powerpoint/2010/main" val="1710085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796D-CD4A-463D-71E0-36F6A5A5918D}"/>
              </a:ext>
            </a:extLst>
          </p:cNvPr>
          <p:cNvSpPr>
            <a:spLocks noGrp="1"/>
          </p:cNvSpPr>
          <p:nvPr>
            <p:ph type="title"/>
          </p:nvPr>
        </p:nvSpPr>
        <p:spPr>
          <a:xfrm>
            <a:off x="90948" y="0"/>
            <a:ext cx="10515600" cy="737497"/>
          </a:xfrm>
        </p:spPr>
        <p:txBody>
          <a:bodyPr/>
          <a:lstStyle/>
          <a:p>
            <a:r>
              <a:rPr lang="en-IN" dirty="0"/>
              <a:t>TRY IT…</a:t>
            </a:r>
          </a:p>
        </p:txBody>
      </p:sp>
      <p:sp>
        <p:nvSpPr>
          <p:cNvPr id="3" name="Content Placeholder 2">
            <a:extLst>
              <a:ext uri="{FF2B5EF4-FFF2-40B4-BE49-F238E27FC236}">
                <a16:creationId xmlns:a16="http://schemas.microsoft.com/office/drawing/2014/main" id="{5DF1D7CC-9D02-CC59-14E6-2D4C66D6EFCF}"/>
              </a:ext>
            </a:extLst>
          </p:cNvPr>
          <p:cNvSpPr>
            <a:spLocks noGrp="1"/>
          </p:cNvSpPr>
          <p:nvPr>
            <p:ph idx="1"/>
          </p:nvPr>
        </p:nvSpPr>
        <p:spPr/>
        <p:txBody>
          <a:bodyPr/>
          <a:lstStyle/>
          <a:p>
            <a:endParaRPr lang="en-IN" dirty="0"/>
          </a:p>
        </p:txBody>
      </p:sp>
      <p:pic>
        <p:nvPicPr>
          <p:cNvPr id="4" name="Picture 3">
            <a:extLst>
              <a:ext uri="{FF2B5EF4-FFF2-40B4-BE49-F238E27FC236}">
                <a16:creationId xmlns:a16="http://schemas.microsoft.com/office/drawing/2014/main" id="{A96E3D32-5941-2CB8-B7DA-78FF75BD7C8C}"/>
              </a:ext>
            </a:extLst>
          </p:cNvPr>
          <p:cNvPicPr>
            <a:picLocks noChangeAspect="1"/>
          </p:cNvPicPr>
          <p:nvPr/>
        </p:nvPicPr>
        <p:blipFill>
          <a:blip r:embed="rId2"/>
          <a:stretch>
            <a:fillRect/>
          </a:stretch>
        </p:blipFill>
        <p:spPr>
          <a:xfrm>
            <a:off x="22122" y="737497"/>
            <a:ext cx="5326626" cy="3139266"/>
          </a:xfrm>
          <a:prstGeom prst="rect">
            <a:avLst/>
          </a:prstGeom>
        </p:spPr>
      </p:pic>
      <p:sp>
        <p:nvSpPr>
          <p:cNvPr id="5" name="TextBox 4">
            <a:extLst>
              <a:ext uri="{FF2B5EF4-FFF2-40B4-BE49-F238E27FC236}">
                <a16:creationId xmlns:a16="http://schemas.microsoft.com/office/drawing/2014/main" id="{A465F97A-7A35-3DED-76D9-85A6C3540041}"/>
              </a:ext>
            </a:extLst>
          </p:cNvPr>
          <p:cNvSpPr txBox="1"/>
          <p:nvPr/>
        </p:nvSpPr>
        <p:spPr>
          <a:xfrm>
            <a:off x="6096000" y="1504335"/>
            <a:ext cx="5879690" cy="3416320"/>
          </a:xfrm>
          <a:prstGeom prst="rect">
            <a:avLst/>
          </a:prstGeom>
          <a:noFill/>
        </p:spPr>
        <p:txBody>
          <a:bodyPr wrap="square" rtlCol="0">
            <a:spAutoFit/>
          </a:bodyPr>
          <a:lstStyle/>
          <a:p>
            <a:r>
              <a:rPr lang="en-IN" dirty="0"/>
              <a:t>Try to define the service(</a:t>
            </a:r>
            <a:r>
              <a:rPr lang="en-IN" dirty="0" err="1"/>
              <a:t>http_service</a:t>
            </a:r>
            <a:r>
              <a:rPr lang="en-IN" dirty="0"/>
              <a:t>) for web server – subnetwork 1. </a:t>
            </a:r>
          </a:p>
          <a:p>
            <a:r>
              <a:rPr lang="en-IN" dirty="0"/>
              <a:t>The following check and notification is executed for 24x7.</a:t>
            </a:r>
          </a:p>
          <a:p>
            <a:endParaRPr lang="en-IN" dirty="0"/>
          </a:p>
          <a:p>
            <a:pPr marL="285750" indent="-285750">
              <a:buFont typeface="Arial" panose="020B0604020202020204" pitchFamily="34" charset="0"/>
              <a:buChar char="•"/>
            </a:pPr>
            <a:r>
              <a:rPr lang="en-IN" dirty="0"/>
              <a:t>Normal interval for active check is 5 min and the notification has to be sent for Warning, critical, recovery, flapping, unknown state for every 3 hrs.</a:t>
            </a:r>
          </a:p>
          <a:p>
            <a:pPr marL="285750" indent="-285750">
              <a:buFont typeface="Arial" panose="020B0604020202020204" pitchFamily="34" charset="0"/>
              <a:buChar char="•"/>
            </a:pPr>
            <a:r>
              <a:rPr lang="en-IN" dirty="0"/>
              <a:t>If Non OK state occur - Retry for maximum attempt of 4  at the interval of 1 min.</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p:txBody>
      </p:sp>
      <p:pic>
        <p:nvPicPr>
          <p:cNvPr id="6" name="Picture 5">
            <a:extLst>
              <a:ext uri="{FF2B5EF4-FFF2-40B4-BE49-F238E27FC236}">
                <a16:creationId xmlns:a16="http://schemas.microsoft.com/office/drawing/2014/main" id="{5E6FB2E6-30C3-53AE-610D-8F7E87A4587B}"/>
              </a:ext>
            </a:extLst>
          </p:cNvPr>
          <p:cNvPicPr>
            <a:picLocks noChangeAspect="1"/>
          </p:cNvPicPr>
          <p:nvPr/>
        </p:nvPicPr>
        <p:blipFill>
          <a:blip r:embed="rId3"/>
          <a:stretch>
            <a:fillRect/>
          </a:stretch>
        </p:blipFill>
        <p:spPr>
          <a:xfrm>
            <a:off x="0" y="4004158"/>
            <a:ext cx="6083709" cy="2672867"/>
          </a:xfrm>
          <a:prstGeom prst="rect">
            <a:avLst/>
          </a:prstGeom>
        </p:spPr>
      </p:pic>
    </p:spTree>
    <p:extLst>
      <p:ext uri="{BB962C8B-B14F-4D97-AF65-F5344CB8AC3E}">
        <p14:creationId xmlns:p14="http://schemas.microsoft.com/office/powerpoint/2010/main" val="2742054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54DC-39F4-380F-9497-90CA79CAC5BC}"/>
              </a:ext>
            </a:extLst>
          </p:cNvPr>
          <p:cNvSpPr>
            <a:spLocks noGrp="1"/>
          </p:cNvSpPr>
          <p:nvPr>
            <p:ph type="title"/>
          </p:nvPr>
        </p:nvSpPr>
        <p:spPr>
          <a:xfrm>
            <a:off x="218768" y="-116656"/>
            <a:ext cx="10515600" cy="1325563"/>
          </a:xfrm>
        </p:spPr>
        <p:txBody>
          <a:bodyPr/>
          <a:lstStyle/>
          <a:p>
            <a:r>
              <a:rPr lang="en-IN" dirty="0"/>
              <a:t>SERVICE DEFINING – WEB SERVER</a:t>
            </a:r>
          </a:p>
        </p:txBody>
      </p:sp>
      <p:sp>
        <p:nvSpPr>
          <p:cNvPr id="3" name="Content Placeholder 2">
            <a:extLst>
              <a:ext uri="{FF2B5EF4-FFF2-40B4-BE49-F238E27FC236}">
                <a16:creationId xmlns:a16="http://schemas.microsoft.com/office/drawing/2014/main" id="{44E26F73-AC51-E43B-CBAA-87A2E0B7A8C7}"/>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9713562-FF9F-7604-3B45-934D7520D660}"/>
              </a:ext>
            </a:extLst>
          </p:cNvPr>
          <p:cNvPicPr>
            <a:picLocks noChangeAspect="1"/>
          </p:cNvPicPr>
          <p:nvPr/>
        </p:nvPicPr>
        <p:blipFill>
          <a:blip r:embed="rId2"/>
          <a:stretch>
            <a:fillRect/>
          </a:stretch>
        </p:blipFill>
        <p:spPr>
          <a:xfrm>
            <a:off x="973394" y="1690688"/>
            <a:ext cx="9185423" cy="4351338"/>
          </a:xfrm>
          <a:prstGeom prst="rect">
            <a:avLst/>
          </a:prstGeom>
        </p:spPr>
      </p:pic>
    </p:spTree>
    <p:extLst>
      <p:ext uri="{BB962C8B-B14F-4D97-AF65-F5344CB8AC3E}">
        <p14:creationId xmlns:p14="http://schemas.microsoft.com/office/powerpoint/2010/main" val="1991017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2300-28DA-FCB7-4313-E331BFB43B92}"/>
              </a:ext>
            </a:extLst>
          </p:cNvPr>
          <p:cNvSpPr>
            <a:spLocks noGrp="1"/>
          </p:cNvSpPr>
          <p:nvPr>
            <p:ph type="title"/>
          </p:nvPr>
        </p:nvSpPr>
        <p:spPr>
          <a:xfrm>
            <a:off x="51903" y="-122934"/>
            <a:ext cx="10515600" cy="1325563"/>
          </a:xfrm>
        </p:spPr>
        <p:txBody>
          <a:bodyPr/>
          <a:lstStyle/>
          <a:p>
            <a:r>
              <a:rPr lang="en-IN" dirty="0"/>
              <a:t>HOST , SERVICE GROUP</a:t>
            </a:r>
          </a:p>
        </p:txBody>
      </p:sp>
      <p:sp>
        <p:nvSpPr>
          <p:cNvPr id="3" name="Content Placeholder 2">
            <a:extLst>
              <a:ext uri="{FF2B5EF4-FFF2-40B4-BE49-F238E27FC236}">
                <a16:creationId xmlns:a16="http://schemas.microsoft.com/office/drawing/2014/main" id="{C728C4DA-AA82-AEC9-73B7-4D956D85706A}"/>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5F7E36B-FCB2-5D4E-F633-C8C463E1A618}"/>
              </a:ext>
            </a:extLst>
          </p:cNvPr>
          <p:cNvPicPr>
            <a:picLocks noChangeAspect="1"/>
          </p:cNvPicPr>
          <p:nvPr/>
        </p:nvPicPr>
        <p:blipFill>
          <a:blip r:embed="rId2"/>
          <a:stretch>
            <a:fillRect/>
          </a:stretch>
        </p:blipFill>
        <p:spPr>
          <a:xfrm>
            <a:off x="0" y="1113177"/>
            <a:ext cx="8728304" cy="5522636"/>
          </a:xfrm>
          <a:prstGeom prst="rect">
            <a:avLst/>
          </a:prstGeom>
        </p:spPr>
      </p:pic>
      <p:pic>
        <p:nvPicPr>
          <p:cNvPr id="4" name="Picture 3">
            <a:extLst>
              <a:ext uri="{FF2B5EF4-FFF2-40B4-BE49-F238E27FC236}">
                <a16:creationId xmlns:a16="http://schemas.microsoft.com/office/drawing/2014/main" id="{317A6555-3041-692C-0F01-69A403A15DCB}"/>
              </a:ext>
            </a:extLst>
          </p:cNvPr>
          <p:cNvPicPr>
            <a:picLocks noChangeAspect="1"/>
          </p:cNvPicPr>
          <p:nvPr/>
        </p:nvPicPr>
        <p:blipFill>
          <a:blip r:embed="rId3"/>
          <a:stretch>
            <a:fillRect/>
          </a:stretch>
        </p:blipFill>
        <p:spPr>
          <a:xfrm>
            <a:off x="6882297" y="0"/>
            <a:ext cx="5257800" cy="3098703"/>
          </a:xfrm>
          <a:prstGeom prst="rect">
            <a:avLst/>
          </a:prstGeom>
        </p:spPr>
      </p:pic>
    </p:spTree>
    <p:extLst>
      <p:ext uri="{BB962C8B-B14F-4D97-AF65-F5344CB8AC3E}">
        <p14:creationId xmlns:p14="http://schemas.microsoft.com/office/powerpoint/2010/main" val="211073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53A09-38D3-0606-A190-A66C971D96C1}"/>
              </a:ext>
            </a:extLst>
          </p:cNvPr>
          <p:cNvSpPr>
            <a:spLocks noGrp="1"/>
          </p:cNvSpPr>
          <p:nvPr>
            <p:ph type="title"/>
          </p:nvPr>
        </p:nvSpPr>
        <p:spPr/>
        <p:txBody>
          <a:bodyPr/>
          <a:lstStyle/>
          <a:p>
            <a:r>
              <a:rPr lang="en-IN" dirty="0"/>
              <a:t>TIME PERIOD </a:t>
            </a:r>
          </a:p>
        </p:txBody>
      </p:sp>
      <p:sp>
        <p:nvSpPr>
          <p:cNvPr id="3" name="Content Placeholder 2">
            <a:extLst>
              <a:ext uri="{FF2B5EF4-FFF2-40B4-BE49-F238E27FC236}">
                <a16:creationId xmlns:a16="http://schemas.microsoft.com/office/drawing/2014/main" id="{E2392358-2E37-6B8E-D90B-211181FDEB7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84DC167-6E67-48AC-0FEE-D880E3A2CD0E}"/>
              </a:ext>
            </a:extLst>
          </p:cNvPr>
          <p:cNvPicPr>
            <a:picLocks noChangeAspect="1"/>
          </p:cNvPicPr>
          <p:nvPr/>
        </p:nvPicPr>
        <p:blipFill>
          <a:blip r:embed="rId2"/>
          <a:stretch>
            <a:fillRect/>
          </a:stretch>
        </p:blipFill>
        <p:spPr>
          <a:xfrm>
            <a:off x="1022904" y="1572068"/>
            <a:ext cx="10146191" cy="4858451"/>
          </a:xfrm>
          <a:prstGeom prst="rect">
            <a:avLst/>
          </a:prstGeom>
        </p:spPr>
      </p:pic>
    </p:spTree>
    <p:extLst>
      <p:ext uri="{BB962C8B-B14F-4D97-AF65-F5344CB8AC3E}">
        <p14:creationId xmlns:p14="http://schemas.microsoft.com/office/powerpoint/2010/main" val="1867890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0F0ED-A6A4-6977-E29B-A2E0464E18C1}"/>
              </a:ext>
            </a:extLst>
          </p:cNvPr>
          <p:cNvSpPr>
            <a:spLocks noGrp="1"/>
          </p:cNvSpPr>
          <p:nvPr>
            <p:ph type="title"/>
          </p:nvPr>
        </p:nvSpPr>
        <p:spPr>
          <a:xfrm>
            <a:off x="838200" y="365125"/>
            <a:ext cx="10515600" cy="1325563"/>
          </a:xfrm>
        </p:spPr>
        <p:txBody>
          <a:bodyPr/>
          <a:lstStyle/>
          <a:p>
            <a:r>
              <a:rPr lang="en-IN" dirty="0"/>
              <a:t>SPECIFYING DEPENDENCY</a:t>
            </a:r>
          </a:p>
        </p:txBody>
      </p:sp>
      <p:sp>
        <p:nvSpPr>
          <p:cNvPr id="13" name="Content Placeholder 12">
            <a:extLst>
              <a:ext uri="{FF2B5EF4-FFF2-40B4-BE49-F238E27FC236}">
                <a16:creationId xmlns:a16="http://schemas.microsoft.com/office/drawing/2014/main" id="{3A8498EC-FA58-B140-D77B-FBAD231249B7}"/>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36580F1-B4B9-0B70-1E83-F67947BFBC6B}"/>
              </a:ext>
            </a:extLst>
          </p:cNvPr>
          <p:cNvPicPr>
            <a:picLocks noChangeAspect="1"/>
          </p:cNvPicPr>
          <p:nvPr/>
        </p:nvPicPr>
        <p:blipFill>
          <a:blip r:embed="rId2"/>
          <a:stretch>
            <a:fillRect/>
          </a:stretch>
        </p:blipFill>
        <p:spPr>
          <a:xfrm>
            <a:off x="179439" y="1491978"/>
            <a:ext cx="5691826" cy="2873086"/>
          </a:xfrm>
          <a:prstGeom prst="rect">
            <a:avLst/>
          </a:prstGeom>
        </p:spPr>
      </p:pic>
      <p:pic>
        <p:nvPicPr>
          <p:cNvPr id="6" name="Picture 5">
            <a:extLst>
              <a:ext uri="{FF2B5EF4-FFF2-40B4-BE49-F238E27FC236}">
                <a16:creationId xmlns:a16="http://schemas.microsoft.com/office/drawing/2014/main" id="{88E58470-86CA-55E4-8016-CEB2E81A5CDD}"/>
              </a:ext>
            </a:extLst>
          </p:cNvPr>
          <p:cNvPicPr>
            <a:picLocks noChangeAspect="1"/>
          </p:cNvPicPr>
          <p:nvPr/>
        </p:nvPicPr>
        <p:blipFill>
          <a:blip r:embed="rId3"/>
          <a:stretch>
            <a:fillRect/>
          </a:stretch>
        </p:blipFill>
        <p:spPr>
          <a:xfrm>
            <a:off x="5871265" y="2453772"/>
            <a:ext cx="6317417" cy="3723192"/>
          </a:xfrm>
          <a:prstGeom prst="rect">
            <a:avLst/>
          </a:prstGeom>
        </p:spPr>
      </p:pic>
    </p:spTree>
    <p:extLst>
      <p:ext uri="{BB962C8B-B14F-4D97-AF65-F5344CB8AC3E}">
        <p14:creationId xmlns:p14="http://schemas.microsoft.com/office/powerpoint/2010/main" val="4078245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F27B-5EA8-3BF0-ACD7-E2BEDF64A4BA}"/>
              </a:ext>
            </a:extLst>
          </p:cNvPr>
          <p:cNvSpPr>
            <a:spLocks noGrp="1"/>
          </p:cNvSpPr>
          <p:nvPr>
            <p:ph type="title"/>
          </p:nvPr>
        </p:nvSpPr>
        <p:spPr>
          <a:xfrm>
            <a:off x="100780" y="-108833"/>
            <a:ext cx="10515600" cy="1325563"/>
          </a:xfrm>
        </p:spPr>
        <p:txBody>
          <a:bodyPr/>
          <a:lstStyle/>
          <a:p>
            <a:r>
              <a:rPr lang="en-IN" dirty="0"/>
              <a:t>MAKING CONFIGURATION SIMPLE</a:t>
            </a:r>
          </a:p>
        </p:txBody>
      </p:sp>
      <p:sp>
        <p:nvSpPr>
          <p:cNvPr id="3" name="Content Placeholder 2">
            <a:extLst>
              <a:ext uri="{FF2B5EF4-FFF2-40B4-BE49-F238E27FC236}">
                <a16:creationId xmlns:a16="http://schemas.microsoft.com/office/drawing/2014/main" id="{53A8EED2-7419-6277-6B66-E184F630616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03AAE8E8-EC22-4C8A-DB77-14670FBEDFD7}"/>
              </a:ext>
            </a:extLst>
          </p:cNvPr>
          <p:cNvPicPr>
            <a:picLocks noChangeAspect="1"/>
          </p:cNvPicPr>
          <p:nvPr/>
        </p:nvPicPr>
        <p:blipFill>
          <a:blip r:embed="rId2"/>
          <a:stretch>
            <a:fillRect/>
          </a:stretch>
        </p:blipFill>
        <p:spPr>
          <a:xfrm>
            <a:off x="186812" y="1122960"/>
            <a:ext cx="6941575" cy="4441517"/>
          </a:xfrm>
          <a:prstGeom prst="rect">
            <a:avLst/>
          </a:prstGeom>
        </p:spPr>
      </p:pic>
      <p:pic>
        <p:nvPicPr>
          <p:cNvPr id="7" name="Picture 6">
            <a:extLst>
              <a:ext uri="{FF2B5EF4-FFF2-40B4-BE49-F238E27FC236}">
                <a16:creationId xmlns:a16="http://schemas.microsoft.com/office/drawing/2014/main" id="{A3FDB1B5-FB3F-879B-D42C-7846917A4452}"/>
              </a:ext>
            </a:extLst>
          </p:cNvPr>
          <p:cNvPicPr>
            <a:picLocks noChangeAspect="1"/>
          </p:cNvPicPr>
          <p:nvPr/>
        </p:nvPicPr>
        <p:blipFill>
          <a:blip r:embed="rId3"/>
          <a:stretch>
            <a:fillRect/>
          </a:stretch>
        </p:blipFill>
        <p:spPr>
          <a:xfrm>
            <a:off x="7124433" y="5214451"/>
            <a:ext cx="5062643" cy="1663310"/>
          </a:xfrm>
          <a:prstGeom prst="rect">
            <a:avLst/>
          </a:prstGeom>
        </p:spPr>
      </p:pic>
      <p:pic>
        <p:nvPicPr>
          <p:cNvPr id="9" name="Picture 8">
            <a:extLst>
              <a:ext uri="{FF2B5EF4-FFF2-40B4-BE49-F238E27FC236}">
                <a16:creationId xmlns:a16="http://schemas.microsoft.com/office/drawing/2014/main" id="{2D82007E-7262-77AE-FC0C-A92043725E5C}"/>
              </a:ext>
            </a:extLst>
          </p:cNvPr>
          <p:cNvPicPr>
            <a:picLocks noChangeAspect="1"/>
          </p:cNvPicPr>
          <p:nvPr/>
        </p:nvPicPr>
        <p:blipFill>
          <a:blip r:embed="rId4"/>
          <a:stretch>
            <a:fillRect/>
          </a:stretch>
        </p:blipFill>
        <p:spPr>
          <a:xfrm>
            <a:off x="7124433" y="4129733"/>
            <a:ext cx="5349704" cy="1158340"/>
          </a:xfrm>
          <a:prstGeom prst="rect">
            <a:avLst/>
          </a:prstGeom>
        </p:spPr>
      </p:pic>
      <p:pic>
        <p:nvPicPr>
          <p:cNvPr id="11" name="Picture 10">
            <a:extLst>
              <a:ext uri="{FF2B5EF4-FFF2-40B4-BE49-F238E27FC236}">
                <a16:creationId xmlns:a16="http://schemas.microsoft.com/office/drawing/2014/main" id="{D049A21C-ED40-1050-8709-B4FF4A46F5A0}"/>
              </a:ext>
            </a:extLst>
          </p:cNvPr>
          <p:cNvPicPr>
            <a:picLocks noChangeAspect="1"/>
          </p:cNvPicPr>
          <p:nvPr/>
        </p:nvPicPr>
        <p:blipFill>
          <a:blip r:embed="rId5"/>
          <a:stretch>
            <a:fillRect/>
          </a:stretch>
        </p:blipFill>
        <p:spPr>
          <a:xfrm>
            <a:off x="7065395" y="2698053"/>
            <a:ext cx="4939793" cy="1358227"/>
          </a:xfrm>
          <a:prstGeom prst="rect">
            <a:avLst/>
          </a:prstGeom>
        </p:spPr>
      </p:pic>
      <p:pic>
        <p:nvPicPr>
          <p:cNvPr id="13" name="Picture 12">
            <a:extLst>
              <a:ext uri="{FF2B5EF4-FFF2-40B4-BE49-F238E27FC236}">
                <a16:creationId xmlns:a16="http://schemas.microsoft.com/office/drawing/2014/main" id="{AC2C6D17-2F13-3B4B-EBA2-EF5643891606}"/>
              </a:ext>
            </a:extLst>
          </p:cNvPr>
          <p:cNvPicPr>
            <a:picLocks noChangeAspect="1"/>
          </p:cNvPicPr>
          <p:nvPr/>
        </p:nvPicPr>
        <p:blipFill>
          <a:blip r:embed="rId6"/>
          <a:stretch>
            <a:fillRect/>
          </a:stretch>
        </p:blipFill>
        <p:spPr>
          <a:xfrm>
            <a:off x="7065395" y="1204451"/>
            <a:ext cx="4723482" cy="1476661"/>
          </a:xfrm>
          <a:prstGeom prst="rect">
            <a:avLst/>
          </a:prstGeom>
        </p:spPr>
      </p:pic>
    </p:spTree>
    <p:extLst>
      <p:ext uri="{BB962C8B-B14F-4D97-AF65-F5344CB8AC3E}">
        <p14:creationId xmlns:p14="http://schemas.microsoft.com/office/powerpoint/2010/main" val="761433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F7F3-56D2-1CB5-C41C-99FD300D135B}"/>
              </a:ext>
            </a:extLst>
          </p:cNvPr>
          <p:cNvSpPr>
            <a:spLocks noGrp="1"/>
          </p:cNvSpPr>
          <p:nvPr>
            <p:ph type="title"/>
          </p:nvPr>
        </p:nvSpPr>
        <p:spPr>
          <a:xfrm>
            <a:off x="326923" y="0"/>
            <a:ext cx="10515600" cy="1325563"/>
          </a:xfrm>
        </p:spPr>
        <p:txBody>
          <a:bodyPr/>
          <a:lstStyle/>
          <a:p>
            <a:r>
              <a:rPr lang="en-IN" dirty="0"/>
              <a:t>OBJECT INHERITANCE</a:t>
            </a:r>
          </a:p>
        </p:txBody>
      </p:sp>
      <p:pic>
        <p:nvPicPr>
          <p:cNvPr id="7" name="Content Placeholder 6">
            <a:extLst>
              <a:ext uri="{FF2B5EF4-FFF2-40B4-BE49-F238E27FC236}">
                <a16:creationId xmlns:a16="http://schemas.microsoft.com/office/drawing/2014/main" id="{6C1642EB-7209-A036-98DE-4E01FE1DFF63}"/>
              </a:ext>
            </a:extLst>
          </p:cNvPr>
          <p:cNvPicPr>
            <a:picLocks noGrp="1" noChangeAspect="1"/>
          </p:cNvPicPr>
          <p:nvPr>
            <p:ph idx="1"/>
          </p:nvPr>
        </p:nvPicPr>
        <p:blipFill>
          <a:blip r:embed="rId2"/>
          <a:stretch>
            <a:fillRect/>
          </a:stretch>
        </p:blipFill>
        <p:spPr>
          <a:xfrm>
            <a:off x="5747369" y="4712051"/>
            <a:ext cx="5994105" cy="1905868"/>
          </a:xfrm>
        </p:spPr>
      </p:pic>
      <p:pic>
        <p:nvPicPr>
          <p:cNvPr id="5" name="Picture 4">
            <a:extLst>
              <a:ext uri="{FF2B5EF4-FFF2-40B4-BE49-F238E27FC236}">
                <a16:creationId xmlns:a16="http://schemas.microsoft.com/office/drawing/2014/main" id="{CDDD45E1-128E-7BE3-B7AD-63112B37D82F}"/>
              </a:ext>
            </a:extLst>
          </p:cNvPr>
          <p:cNvPicPr>
            <a:picLocks noChangeAspect="1"/>
          </p:cNvPicPr>
          <p:nvPr/>
        </p:nvPicPr>
        <p:blipFill>
          <a:blip r:embed="rId3"/>
          <a:stretch>
            <a:fillRect/>
          </a:stretch>
        </p:blipFill>
        <p:spPr>
          <a:xfrm>
            <a:off x="644426" y="1247621"/>
            <a:ext cx="5854695" cy="3464430"/>
          </a:xfrm>
          <a:prstGeom prst="rect">
            <a:avLst/>
          </a:prstGeom>
        </p:spPr>
      </p:pic>
    </p:spTree>
    <p:extLst>
      <p:ext uri="{BB962C8B-B14F-4D97-AF65-F5344CB8AC3E}">
        <p14:creationId xmlns:p14="http://schemas.microsoft.com/office/powerpoint/2010/main" val="2186859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93E0-EA39-403E-D5F3-45DF11222D34}"/>
              </a:ext>
            </a:extLst>
          </p:cNvPr>
          <p:cNvSpPr>
            <a:spLocks noGrp="1"/>
          </p:cNvSpPr>
          <p:nvPr>
            <p:ph type="title"/>
          </p:nvPr>
        </p:nvSpPr>
        <p:spPr>
          <a:xfrm>
            <a:off x="149942" y="-125674"/>
            <a:ext cx="10515600" cy="1325563"/>
          </a:xfrm>
        </p:spPr>
        <p:txBody>
          <a:bodyPr/>
          <a:lstStyle/>
          <a:p>
            <a:r>
              <a:rPr lang="en-IN" dirty="0"/>
              <a:t>ACTIVE Vs PASSIVE</a:t>
            </a:r>
          </a:p>
        </p:txBody>
      </p:sp>
      <p:pic>
        <p:nvPicPr>
          <p:cNvPr id="7" name="Content Placeholder 6">
            <a:extLst>
              <a:ext uri="{FF2B5EF4-FFF2-40B4-BE49-F238E27FC236}">
                <a16:creationId xmlns:a16="http://schemas.microsoft.com/office/drawing/2014/main" id="{8B536B11-1CFC-7800-6C43-9A241FB95FEE}"/>
              </a:ext>
            </a:extLst>
          </p:cNvPr>
          <p:cNvPicPr>
            <a:picLocks noGrp="1" noChangeAspect="1"/>
          </p:cNvPicPr>
          <p:nvPr>
            <p:ph idx="1"/>
          </p:nvPr>
        </p:nvPicPr>
        <p:blipFill>
          <a:blip r:embed="rId2"/>
          <a:stretch>
            <a:fillRect/>
          </a:stretch>
        </p:blipFill>
        <p:spPr>
          <a:xfrm>
            <a:off x="149942" y="3429000"/>
            <a:ext cx="4781808" cy="2091173"/>
          </a:xfrm>
        </p:spPr>
      </p:pic>
      <p:pic>
        <p:nvPicPr>
          <p:cNvPr id="5" name="Picture 4">
            <a:extLst>
              <a:ext uri="{FF2B5EF4-FFF2-40B4-BE49-F238E27FC236}">
                <a16:creationId xmlns:a16="http://schemas.microsoft.com/office/drawing/2014/main" id="{197B83F3-1C06-7B8C-371A-C19DF0789651}"/>
              </a:ext>
            </a:extLst>
          </p:cNvPr>
          <p:cNvPicPr>
            <a:picLocks noChangeAspect="1"/>
          </p:cNvPicPr>
          <p:nvPr/>
        </p:nvPicPr>
        <p:blipFill>
          <a:blip r:embed="rId3"/>
          <a:stretch>
            <a:fillRect/>
          </a:stretch>
        </p:blipFill>
        <p:spPr>
          <a:xfrm>
            <a:off x="286841" y="1003574"/>
            <a:ext cx="4781808" cy="2104403"/>
          </a:xfrm>
          <a:prstGeom prst="rect">
            <a:avLst/>
          </a:prstGeom>
        </p:spPr>
      </p:pic>
      <p:pic>
        <p:nvPicPr>
          <p:cNvPr id="9" name="Picture 8">
            <a:extLst>
              <a:ext uri="{FF2B5EF4-FFF2-40B4-BE49-F238E27FC236}">
                <a16:creationId xmlns:a16="http://schemas.microsoft.com/office/drawing/2014/main" id="{84E978BE-D3FC-AE82-9573-0080FE690718}"/>
              </a:ext>
            </a:extLst>
          </p:cNvPr>
          <p:cNvPicPr>
            <a:picLocks noChangeAspect="1"/>
          </p:cNvPicPr>
          <p:nvPr/>
        </p:nvPicPr>
        <p:blipFill>
          <a:blip r:embed="rId4"/>
          <a:stretch>
            <a:fillRect/>
          </a:stretch>
        </p:blipFill>
        <p:spPr>
          <a:xfrm>
            <a:off x="5205548" y="1044189"/>
            <a:ext cx="3542190" cy="1325562"/>
          </a:xfrm>
          <a:prstGeom prst="rect">
            <a:avLst/>
          </a:prstGeom>
        </p:spPr>
      </p:pic>
      <p:sp>
        <p:nvSpPr>
          <p:cNvPr id="10" name="TextBox 9">
            <a:extLst>
              <a:ext uri="{FF2B5EF4-FFF2-40B4-BE49-F238E27FC236}">
                <a16:creationId xmlns:a16="http://schemas.microsoft.com/office/drawing/2014/main" id="{250AA2E6-E601-B064-D1FC-8AC929644B55}"/>
              </a:ext>
            </a:extLst>
          </p:cNvPr>
          <p:cNvSpPr txBox="1"/>
          <p:nvPr/>
        </p:nvSpPr>
        <p:spPr>
          <a:xfrm>
            <a:off x="5192721" y="2828413"/>
            <a:ext cx="5348748" cy="1754326"/>
          </a:xfrm>
          <a:prstGeom prst="rect">
            <a:avLst/>
          </a:prstGeom>
          <a:noFill/>
        </p:spPr>
        <p:txBody>
          <a:bodyPr wrap="square" rtlCol="0">
            <a:spAutoFit/>
          </a:bodyPr>
          <a:lstStyle/>
          <a:p>
            <a:pPr marL="285750" indent="-285750">
              <a:buFont typeface="Arial" panose="020B0604020202020204" pitchFamily="34" charset="0"/>
              <a:buChar char="•"/>
            </a:pPr>
            <a:r>
              <a:rPr lang="en-IN" b="0" i="0" u="sng" dirty="0">
                <a:solidFill>
                  <a:srgbClr val="333333"/>
                </a:solidFill>
                <a:effectLst/>
                <a:highlight>
                  <a:srgbClr val="FFFFFF"/>
                </a:highlight>
                <a:latin typeface="verdana" panose="020B0604030504040204" pitchFamily="34" charset="0"/>
              </a:rPr>
              <a:t>ACTIVE CHECK EXECUTED AT,</a:t>
            </a:r>
          </a:p>
          <a:p>
            <a:endParaRPr lang="en-IN" b="0" i="0" dirty="0">
              <a:solidFill>
                <a:srgbClr val="333333"/>
              </a:solidFill>
              <a:effectLst/>
              <a:highlight>
                <a:srgbClr val="FFFFFF"/>
              </a:highlight>
              <a:latin typeface="verdana" panose="020B0604030504040204" pitchFamily="34" charset="0"/>
            </a:endParaRPr>
          </a:p>
          <a:p>
            <a:pPr marL="285750" indent="-285750">
              <a:buFont typeface="Arial" panose="020B0604020202020204" pitchFamily="34" charset="0"/>
              <a:buChar char="•"/>
            </a:pPr>
            <a:r>
              <a:rPr lang="en-IN" b="0" i="0" dirty="0">
                <a:solidFill>
                  <a:srgbClr val="333333"/>
                </a:solidFill>
                <a:effectLst/>
                <a:highlight>
                  <a:srgbClr val="FFFFFF"/>
                </a:highlight>
                <a:latin typeface="verdana" panose="020B0604030504040204" pitchFamily="34" charset="0"/>
              </a:rPr>
              <a:t> </a:t>
            </a:r>
            <a:r>
              <a:rPr lang="en-IN" b="0" i="1" dirty="0" err="1">
                <a:solidFill>
                  <a:srgbClr val="333333"/>
                </a:solidFill>
                <a:effectLst/>
                <a:highlight>
                  <a:srgbClr val="FFFFFF"/>
                </a:highlight>
                <a:latin typeface="verdana" panose="020B0604030504040204" pitchFamily="34" charset="0"/>
              </a:rPr>
              <a:t>check_interval</a:t>
            </a:r>
            <a:r>
              <a:rPr lang="en-IN" b="0" i="1" dirty="0">
                <a:solidFill>
                  <a:srgbClr val="333333"/>
                </a:solidFill>
                <a:effectLst/>
                <a:highlight>
                  <a:srgbClr val="FFFFFF"/>
                </a:highlight>
                <a:latin typeface="verdana" panose="020B0604030504040204" pitchFamily="34" charset="0"/>
              </a:rPr>
              <a:t>, </a:t>
            </a:r>
            <a:r>
              <a:rPr lang="en-IN" b="0" i="1" dirty="0" err="1">
                <a:solidFill>
                  <a:srgbClr val="333333"/>
                </a:solidFill>
                <a:effectLst/>
                <a:highlight>
                  <a:srgbClr val="FFFFFF"/>
                </a:highlight>
                <a:latin typeface="verdana" panose="020B0604030504040204" pitchFamily="34" charset="0"/>
              </a:rPr>
              <a:t>retry_interval</a:t>
            </a:r>
            <a:endParaRPr lang="en-IN" b="0" i="1" dirty="0">
              <a:solidFill>
                <a:srgbClr val="333333"/>
              </a:solidFill>
              <a:effectLst/>
              <a:highlight>
                <a:srgbClr val="FFFFFF"/>
              </a:highlight>
              <a:latin typeface="verdana" panose="020B0604030504040204" pitchFamily="34" charset="0"/>
            </a:endParaRPr>
          </a:p>
          <a:p>
            <a:endParaRPr lang="en-IN" b="0" i="1" dirty="0">
              <a:solidFill>
                <a:srgbClr val="333333"/>
              </a:solidFill>
              <a:effectLst/>
              <a:highlight>
                <a:srgbClr val="FFFFFF"/>
              </a:highlight>
              <a:latin typeface="verdana" panose="020B0604030504040204" pitchFamily="34" charset="0"/>
            </a:endParaRPr>
          </a:p>
          <a:p>
            <a:pPr marL="285750" indent="-285750">
              <a:buFont typeface="Arial" panose="020B0604020202020204" pitchFamily="34" charset="0"/>
              <a:buChar char="•"/>
            </a:pPr>
            <a:r>
              <a:rPr lang="en-IN" b="0" i="0" dirty="0">
                <a:solidFill>
                  <a:srgbClr val="333333"/>
                </a:solidFill>
                <a:effectLst/>
                <a:highlight>
                  <a:srgbClr val="FFFFFF"/>
                </a:highlight>
                <a:latin typeface="verdana" panose="020B0604030504040204" pitchFamily="34" charset="0"/>
              </a:rPr>
              <a:t>On-demand as needed</a:t>
            </a:r>
          </a:p>
          <a:p>
            <a:pPr marL="285750" indent="-285750">
              <a:buFont typeface="Arial" panose="020B0604020202020204" pitchFamily="34" charset="0"/>
              <a:buChar char="•"/>
            </a:pPr>
            <a:endParaRPr lang="en-IN" dirty="0"/>
          </a:p>
        </p:txBody>
      </p:sp>
      <p:pic>
        <p:nvPicPr>
          <p:cNvPr id="12" name="Picture 11">
            <a:extLst>
              <a:ext uri="{FF2B5EF4-FFF2-40B4-BE49-F238E27FC236}">
                <a16:creationId xmlns:a16="http://schemas.microsoft.com/office/drawing/2014/main" id="{77B2E2F1-5375-B244-FBD9-0239F59C2086}"/>
              </a:ext>
            </a:extLst>
          </p:cNvPr>
          <p:cNvPicPr>
            <a:picLocks noChangeAspect="1"/>
          </p:cNvPicPr>
          <p:nvPr/>
        </p:nvPicPr>
        <p:blipFill>
          <a:blip r:embed="rId5"/>
          <a:stretch>
            <a:fillRect/>
          </a:stretch>
        </p:blipFill>
        <p:spPr>
          <a:xfrm>
            <a:off x="9931490" y="3145172"/>
            <a:ext cx="2057578" cy="3490262"/>
          </a:xfrm>
          <a:prstGeom prst="rect">
            <a:avLst/>
          </a:prstGeom>
        </p:spPr>
      </p:pic>
      <p:sp>
        <p:nvSpPr>
          <p:cNvPr id="13" name="TextBox 12">
            <a:extLst>
              <a:ext uri="{FF2B5EF4-FFF2-40B4-BE49-F238E27FC236}">
                <a16:creationId xmlns:a16="http://schemas.microsoft.com/office/drawing/2014/main" id="{AD4400C6-0471-E6D4-2F58-F9B2093E78FD}"/>
              </a:ext>
            </a:extLst>
          </p:cNvPr>
          <p:cNvSpPr txBox="1"/>
          <p:nvPr/>
        </p:nvSpPr>
        <p:spPr>
          <a:xfrm>
            <a:off x="10015399" y="2775840"/>
            <a:ext cx="1889760" cy="369332"/>
          </a:xfrm>
          <a:prstGeom prst="rect">
            <a:avLst/>
          </a:prstGeom>
          <a:noFill/>
        </p:spPr>
        <p:txBody>
          <a:bodyPr wrap="square" rtlCol="0">
            <a:spAutoFit/>
          </a:bodyPr>
          <a:lstStyle/>
          <a:p>
            <a:r>
              <a:rPr lang="en-IN" dirty="0"/>
              <a:t>ACTIVE CHECK</a:t>
            </a:r>
          </a:p>
        </p:txBody>
      </p:sp>
    </p:spTree>
    <p:extLst>
      <p:ext uri="{BB962C8B-B14F-4D97-AF65-F5344CB8AC3E}">
        <p14:creationId xmlns:p14="http://schemas.microsoft.com/office/powerpoint/2010/main" val="2317506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CFE2-74E0-311D-41F9-9F3BE0B73F8A}"/>
              </a:ext>
            </a:extLst>
          </p:cNvPr>
          <p:cNvSpPr>
            <a:spLocks noGrp="1"/>
          </p:cNvSpPr>
          <p:nvPr>
            <p:ph type="title"/>
          </p:nvPr>
        </p:nvSpPr>
        <p:spPr/>
        <p:txBody>
          <a:bodyPr/>
          <a:lstStyle/>
          <a:p>
            <a:r>
              <a:rPr lang="en-IN" dirty="0"/>
              <a:t>WHAT IS CONTINUOUS MONITORING</a:t>
            </a:r>
          </a:p>
        </p:txBody>
      </p:sp>
      <p:pic>
        <p:nvPicPr>
          <p:cNvPr id="5" name="Content Placeholder 4">
            <a:extLst>
              <a:ext uri="{FF2B5EF4-FFF2-40B4-BE49-F238E27FC236}">
                <a16:creationId xmlns:a16="http://schemas.microsoft.com/office/drawing/2014/main" id="{39650021-A09C-BC55-EC3A-FD584499EFD5}"/>
              </a:ext>
            </a:extLst>
          </p:cNvPr>
          <p:cNvPicPr>
            <a:picLocks noGrp="1" noChangeAspect="1"/>
          </p:cNvPicPr>
          <p:nvPr>
            <p:ph idx="1"/>
          </p:nvPr>
        </p:nvPicPr>
        <p:blipFill>
          <a:blip r:embed="rId2"/>
          <a:stretch>
            <a:fillRect/>
          </a:stretch>
        </p:blipFill>
        <p:spPr>
          <a:xfrm>
            <a:off x="1543665" y="1690689"/>
            <a:ext cx="8849032" cy="4297156"/>
          </a:xfrm>
        </p:spPr>
      </p:pic>
    </p:spTree>
    <p:extLst>
      <p:ext uri="{BB962C8B-B14F-4D97-AF65-F5344CB8AC3E}">
        <p14:creationId xmlns:p14="http://schemas.microsoft.com/office/powerpoint/2010/main" val="3530181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C83DC-BEB9-9E4D-34FB-15C37F723F7E}"/>
              </a:ext>
            </a:extLst>
          </p:cNvPr>
          <p:cNvSpPr>
            <a:spLocks noGrp="1"/>
          </p:cNvSpPr>
          <p:nvPr>
            <p:ph type="title"/>
          </p:nvPr>
        </p:nvSpPr>
        <p:spPr>
          <a:xfrm>
            <a:off x="142568" y="-221252"/>
            <a:ext cx="10515600" cy="1325563"/>
          </a:xfrm>
        </p:spPr>
        <p:txBody>
          <a:bodyPr/>
          <a:lstStyle/>
          <a:p>
            <a:r>
              <a:rPr lang="en-IN" dirty="0"/>
              <a:t>PREDECTIVE DEPENDENCY CHECK</a:t>
            </a:r>
          </a:p>
        </p:txBody>
      </p:sp>
      <p:sp>
        <p:nvSpPr>
          <p:cNvPr id="3" name="Content Placeholder 2">
            <a:extLst>
              <a:ext uri="{FF2B5EF4-FFF2-40B4-BE49-F238E27FC236}">
                <a16:creationId xmlns:a16="http://schemas.microsoft.com/office/drawing/2014/main" id="{A44BEB9E-686C-19FF-A526-3AFE9AA6119A}"/>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5AE8ADBE-6F78-3C6B-FD59-CEC7E0ACC189}"/>
              </a:ext>
            </a:extLst>
          </p:cNvPr>
          <p:cNvPicPr>
            <a:picLocks noChangeAspect="1"/>
          </p:cNvPicPr>
          <p:nvPr/>
        </p:nvPicPr>
        <p:blipFill>
          <a:blip r:embed="rId2"/>
          <a:stretch>
            <a:fillRect/>
          </a:stretch>
        </p:blipFill>
        <p:spPr>
          <a:xfrm>
            <a:off x="838200" y="1222829"/>
            <a:ext cx="7839052" cy="5148126"/>
          </a:xfrm>
          <a:prstGeom prst="rect">
            <a:avLst/>
          </a:prstGeom>
        </p:spPr>
      </p:pic>
      <p:sp>
        <p:nvSpPr>
          <p:cNvPr id="7" name="TextBox 6">
            <a:extLst>
              <a:ext uri="{FF2B5EF4-FFF2-40B4-BE49-F238E27FC236}">
                <a16:creationId xmlns:a16="http://schemas.microsoft.com/office/drawing/2014/main" id="{998142B4-4E24-F398-B83A-E1A870EB62C6}"/>
              </a:ext>
            </a:extLst>
          </p:cNvPr>
          <p:cNvSpPr txBox="1"/>
          <p:nvPr/>
        </p:nvSpPr>
        <p:spPr>
          <a:xfrm>
            <a:off x="7183120" y="4880094"/>
            <a:ext cx="6146800" cy="369332"/>
          </a:xfrm>
          <a:prstGeom prst="rect">
            <a:avLst/>
          </a:prstGeom>
          <a:noFill/>
        </p:spPr>
        <p:txBody>
          <a:bodyPr wrap="square">
            <a:spAutoFit/>
          </a:bodyPr>
          <a:lstStyle/>
          <a:p>
            <a:r>
              <a:rPr lang="en-US" b="0" i="0" u="none" strike="noStrike" dirty="0" err="1">
                <a:solidFill>
                  <a:srgbClr val="337AB7"/>
                </a:solidFill>
                <a:effectLst/>
                <a:highlight>
                  <a:srgbClr val="FFFFFF"/>
                </a:highlight>
                <a:latin typeface="Helvetica Neue"/>
                <a:hlinkClick r:id="rId3"/>
              </a:rPr>
              <a:t>enable_predictive_host_dependency_checks</a:t>
            </a:r>
            <a:r>
              <a:rPr lang="en-US" b="0" i="0" dirty="0">
                <a:solidFill>
                  <a:srgbClr val="333333"/>
                </a:solidFill>
                <a:effectLst/>
                <a:highlight>
                  <a:srgbClr val="FFFFFF"/>
                </a:highlight>
                <a:latin typeface="Helvetica Neue"/>
              </a:rPr>
              <a:t> </a:t>
            </a:r>
            <a:endParaRPr lang="en-IN" dirty="0"/>
          </a:p>
        </p:txBody>
      </p:sp>
      <p:sp>
        <p:nvSpPr>
          <p:cNvPr id="9" name="TextBox 8">
            <a:extLst>
              <a:ext uri="{FF2B5EF4-FFF2-40B4-BE49-F238E27FC236}">
                <a16:creationId xmlns:a16="http://schemas.microsoft.com/office/drawing/2014/main" id="{E7F7038A-ADC1-DEE7-D300-5E4F670DBA24}"/>
              </a:ext>
            </a:extLst>
          </p:cNvPr>
          <p:cNvSpPr txBox="1"/>
          <p:nvPr/>
        </p:nvSpPr>
        <p:spPr>
          <a:xfrm>
            <a:off x="7045960" y="5343862"/>
            <a:ext cx="6715760" cy="369332"/>
          </a:xfrm>
          <a:prstGeom prst="rect">
            <a:avLst/>
          </a:prstGeom>
          <a:noFill/>
        </p:spPr>
        <p:txBody>
          <a:bodyPr wrap="square">
            <a:spAutoFit/>
          </a:bodyPr>
          <a:lstStyle/>
          <a:p>
            <a:r>
              <a:rPr lang="en-US" b="0" i="0" u="sng" dirty="0" err="1">
                <a:solidFill>
                  <a:srgbClr val="23527C"/>
                </a:solidFill>
                <a:effectLst/>
                <a:highlight>
                  <a:srgbClr val="FFFFFF"/>
                </a:highlight>
                <a:latin typeface="Helvetica Neue"/>
                <a:hlinkClick r:id="rId4"/>
              </a:rPr>
              <a:t>enable_predictive_service_dependency_checks</a:t>
            </a:r>
            <a:r>
              <a:rPr lang="en-US" b="0" i="0" dirty="0">
                <a:solidFill>
                  <a:srgbClr val="333333"/>
                </a:solidFill>
                <a:effectLst/>
                <a:highlight>
                  <a:srgbClr val="FFFFFF"/>
                </a:highlight>
                <a:latin typeface="Helvetica Neue"/>
              </a:rPr>
              <a:t> </a:t>
            </a:r>
            <a:endParaRPr lang="en-IN" dirty="0"/>
          </a:p>
        </p:txBody>
      </p:sp>
      <p:sp>
        <p:nvSpPr>
          <p:cNvPr id="10" name="TextBox 9">
            <a:extLst>
              <a:ext uri="{FF2B5EF4-FFF2-40B4-BE49-F238E27FC236}">
                <a16:creationId xmlns:a16="http://schemas.microsoft.com/office/drawing/2014/main" id="{7F0EF9A9-1EEE-BFB5-0DD0-51BC3B1C03B4}"/>
              </a:ext>
            </a:extLst>
          </p:cNvPr>
          <p:cNvSpPr txBox="1"/>
          <p:nvPr/>
        </p:nvSpPr>
        <p:spPr>
          <a:xfrm>
            <a:off x="7843520" y="4394030"/>
            <a:ext cx="2926080" cy="369332"/>
          </a:xfrm>
          <a:prstGeom prst="rect">
            <a:avLst/>
          </a:prstGeom>
          <a:noFill/>
        </p:spPr>
        <p:txBody>
          <a:bodyPr wrap="square" rtlCol="0">
            <a:spAutoFit/>
          </a:bodyPr>
          <a:lstStyle/>
          <a:p>
            <a:r>
              <a:rPr lang="en-IN" dirty="0"/>
              <a:t>             COMMAND</a:t>
            </a:r>
          </a:p>
        </p:txBody>
      </p:sp>
    </p:spTree>
    <p:extLst>
      <p:ext uri="{BB962C8B-B14F-4D97-AF65-F5344CB8AC3E}">
        <p14:creationId xmlns:p14="http://schemas.microsoft.com/office/powerpoint/2010/main" val="2072655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B635-87BD-23E9-EF59-91361D3CB61C}"/>
              </a:ext>
            </a:extLst>
          </p:cNvPr>
          <p:cNvSpPr>
            <a:spLocks noGrp="1"/>
          </p:cNvSpPr>
          <p:nvPr>
            <p:ph type="title"/>
          </p:nvPr>
        </p:nvSpPr>
        <p:spPr/>
        <p:txBody>
          <a:bodyPr/>
          <a:lstStyle/>
          <a:p>
            <a:r>
              <a:rPr lang="en-IN" dirty="0"/>
              <a:t>ACTIVE VS PASSIVE</a:t>
            </a:r>
          </a:p>
        </p:txBody>
      </p:sp>
      <p:sp>
        <p:nvSpPr>
          <p:cNvPr id="3" name="Content Placeholder 2">
            <a:extLst>
              <a:ext uri="{FF2B5EF4-FFF2-40B4-BE49-F238E27FC236}">
                <a16:creationId xmlns:a16="http://schemas.microsoft.com/office/drawing/2014/main" id="{466B9960-BD1C-058E-CFCF-D052B3891081}"/>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B2C67CDA-F1AF-6CCF-2AB0-2CD14390ADFF}"/>
              </a:ext>
            </a:extLst>
          </p:cNvPr>
          <p:cNvPicPr>
            <a:picLocks noChangeAspect="1"/>
          </p:cNvPicPr>
          <p:nvPr/>
        </p:nvPicPr>
        <p:blipFill>
          <a:blip r:embed="rId2"/>
          <a:stretch>
            <a:fillRect/>
          </a:stretch>
        </p:blipFill>
        <p:spPr>
          <a:xfrm>
            <a:off x="1915534" y="1596231"/>
            <a:ext cx="7503769" cy="4580732"/>
          </a:xfrm>
          <a:prstGeom prst="rect">
            <a:avLst/>
          </a:prstGeom>
        </p:spPr>
      </p:pic>
    </p:spTree>
    <p:extLst>
      <p:ext uri="{BB962C8B-B14F-4D97-AF65-F5344CB8AC3E}">
        <p14:creationId xmlns:p14="http://schemas.microsoft.com/office/powerpoint/2010/main" val="3325688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60BE-4682-520D-17DB-300D746A800A}"/>
              </a:ext>
            </a:extLst>
          </p:cNvPr>
          <p:cNvSpPr>
            <a:spLocks noGrp="1"/>
          </p:cNvSpPr>
          <p:nvPr>
            <p:ph type="title"/>
          </p:nvPr>
        </p:nvSpPr>
        <p:spPr/>
        <p:txBody>
          <a:bodyPr/>
          <a:lstStyle/>
          <a:p>
            <a:r>
              <a:rPr lang="en-IN" dirty="0"/>
              <a:t>USE CASES</a:t>
            </a:r>
          </a:p>
        </p:txBody>
      </p:sp>
      <p:sp>
        <p:nvSpPr>
          <p:cNvPr id="3" name="Content Placeholder 2">
            <a:extLst>
              <a:ext uri="{FF2B5EF4-FFF2-40B4-BE49-F238E27FC236}">
                <a16:creationId xmlns:a16="http://schemas.microsoft.com/office/drawing/2014/main" id="{DAADD7AD-561F-B3B2-8BE6-82C1B5441A0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9BECBD08-2D00-4246-E13B-A4BB7A5E7935}"/>
              </a:ext>
            </a:extLst>
          </p:cNvPr>
          <p:cNvPicPr>
            <a:picLocks noChangeAspect="1"/>
          </p:cNvPicPr>
          <p:nvPr/>
        </p:nvPicPr>
        <p:blipFill>
          <a:blip r:embed="rId2"/>
          <a:stretch>
            <a:fillRect/>
          </a:stretch>
        </p:blipFill>
        <p:spPr>
          <a:xfrm>
            <a:off x="1851516" y="2256724"/>
            <a:ext cx="7840037" cy="4134244"/>
          </a:xfrm>
          <a:prstGeom prst="rect">
            <a:avLst/>
          </a:prstGeom>
        </p:spPr>
      </p:pic>
    </p:spTree>
    <p:extLst>
      <p:ext uri="{BB962C8B-B14F-4D97-AF65-F5344CB8AC3E}">
        <p14:creationId xmlns:p14="http://schemas.microsoft.com/office/powerpoint/2010/main" val="4144431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357F-685F-91E6-CC17-BA4BCE4573F5}"/>
              </a:ext>
            </a:extLst>
          </p:cNvPr>
          <p:cNvSpPr>
            <a:spLocks noGrp="1"/>
          </p:cNvSpPr>
          <p:nvPr>
            <p:ph type="title"/>
          </p:nvPr>
        </p:nvSpPr>
        <p:spPr/>
        <p:txBody>
          <a:bodyPr/>
          <a:lstStyle/>
          <a:p>
            <a:r>
              <a:rPr lang="en-IN" dirty="0"/>
              <a:t>ENABLING PASSIVE CHECK</a:t>
            </a:r>
          </a:p>
        </p:txBody>
      </p:sp>
      <p:sp>
        <p:nvSpPr>
          <p:cNvPr id="3" name="Content Placeholder 2">
            <a:extLst>
              <a:ext uri="{FF2B5EF4-FFF2-40B4-BE49-F238E27FC236}">
                <a16:creationId xmlns:a16="http://schemas.microsoft.com/office/drawing/2014/main" id="{C279196F-FB61-16AD-36C7-6A0922FE250A}"/>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FD6A1DF-6E4B-A3D1-B743-3E8A8461107B}"/>
              </a:ext>
            </a:extLst>
          </p:cNvPr>
          <p:cNvPicPr>
            <a:picLocks noChangeAspect="1"/>
          </p:cNvPicPr>
          <p:nvPr/>
        </p:nvPicPr>
        <p:blipFill>
          <a:blip r:embed="rId2"/>
          <a:stretch>
            <a:fillRect/>
          </a:stretch>
        </p:blipFill>
        <p:spPr>
          <a:xfrm>
            <a:off x="1641987" y="1763885"/>
            <a:ext cx="7948086" cy="3919160"/>
          </a:xfrm>
          <a:prstGeom prst="rect">
            <a:avLst/>
          </a:prstGeom>
        </p:spPr>
      </p:pic>
    </p:spTree>
    <p:extLst>
      <p:ext uri="{BB962C8B-B14F-4D97-AF65-F5344CB8AC3E}">
        <p14:creationId xmlns:p14="http://schemas.microsoft.com/office/powerpoint/2010/main" val="1326081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6781-E470-0F1B-F8FD-5E2B8430B7A0}"/>
              </a:ext>
            </a:extLst>
          </p:cNvPr>
          <p:cNvSpPr>
            <a:spLocks noGrp="1"/>
          </p:cNvSpPr>
          <p:nvPr>
            <p:ph type="title"/>
          </p:nvPr>
        </p:nvSpPr>
        <p:spPr/>
        <p:txBody>
          <a:bodyPr/>
          <a:lstStyle/>
          <a:p>
            <a:r>
              <a:rPr lang="en-IN" dirty="0"/>
              <a:t>NRDP – SERVER SIDE</a:t>
            </a:r>
          </a:p>
        </p:txBody>
      </p:sp>
      <p:sp>
        <p:nvSpPr>
          <p:cNvPr id="3" name="Content Placeholder 2">
            <a:extLst>
              <a:ext uri="{FF2B5EF4-FFF2-40B4-BE49-F238E27FC236}">
                <a16:creationId xmlns:a16="http://schemas.microsoft.com/office/drawing/2014/main" id="{5591C1BE-B930-24EE-042B-768C7507565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DCEB611-1CA1-2FE7-E3F7-FDE06F7F0389}"/>
              </a:ext>
            </a:extLst>
          </p:cNvPr>
          <p:cNvPicPr>
            <a:picLocks noChangeAspect="1"/>
          </p:cNvPicPr>
          <p:nvPr/>
        </p:nvPicPr>
        <p:blipFill>
          <a:blip r:embed="rId2"/>
          <a:stretch>
            <a:fillRect/>
          </a:stretch>
        </p:blipFill>
        <p:spPr>
          <a:xfrm>
            <a:off x="1543665" y="1752454"/>
            <a:ext cx="7974011" cy="4107572"/>
          </a:xfrm>
          <a:prstGeom prst="rect">
            <a:avLst/>
          </a:prstGeom>
        </p:spPr>
      </p:pic>
    </p:spTree>
    <p:extLst>
      <p:ext uri="{BB962C8B-B14F-4D97-AF65-F5344CB8AC3E}">
        <p14:creationId xmlns:p14="http://schemas.microsoft.com/office/powerpoint/2010/main" val="540246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5CDD-E8FD-D4EE-C3F3-78D1910C5A40}"/>
              </a:ext>
            </a:extLst>
          </p:cNvPr>
          <p:cNvSpPr>
            <a:spLocks noGrp="1"/>
          </p:cNvSpPr>
          <p:nvPr>
            <p:ph type="title"/>
          </p:nvPr>
        </p:nvSpPr>
        <p:spPr>
          <a:xfrm>
            <a:off x="730045" y="138386"/>
            <a:ext cx="10515600" cy="1325563"/>
          </a:xfrm>
        </p:spPr>
        <p:txBody>
          <a:bodyPr/>
          <a:lstStyle/>
          <a:p>
            <a:r>
              <a:rPr lang="en-IN" dirty="0"/>
              <a:t>NRDP-CLIENT SIDE</a:t>
            </a:r>
          </a:p>
        </p:txBody>
      </p:sp>
      <p:sp>
        <p:nvSpPr>
          <p:cNvPr id="3" name="Content Placeholder 2">
            <a:extLst>
              <a:ext uri="{FF2B5EF4-FFF2-40B4-BE49-F238E27FC236}">
                <a16:creationId xmlns:a16="http://schemas.microsoft.com/office/drawing/2014/main" id="{B34F00EE-FDEA-A389-4856-12A667AE4278}"/>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CC9AEF0-E5F9-30E9-5A38-652E7379AB4F}"/>
              </a:ext>
            </a:extLst>
          </p:cNvPr>
          <p:cNvPicPr>
            <a:picLocks noChangeAspect="1"/>
          </p:cNvPicPr>
          <p:nvPr/>
        </p:nvPicPr>
        <p:blipFill>
          <a:blip r:embed="rId2"/>
          <a:stretch>
            <a:fillRect/>
          </a:stretch>
        </p:blipFill>
        <p:spPr>
          <a:xfrm>
            <a:off x="1091381" y="1463949"/>
            <a:ext cx="8947354" cy="5074689"/>
          </a:xfrm>
          <a:prstGeom prst="rect">
            <a:avLst/>
          </a:prstGeom>
        </p:spPr>
      </p:pic>
    </p:spTree>
    <p:extLst>
      <p:ext uri="{BB962C8B-B14F-4D97-AF65-F5344CB8AC3E}">
        <p14:creationId xmlns:p14="http://schemas.microsoft.com/office/powerpoint/2010/main" val="2342894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3D58-8C85-8262-FA0D-9E95A9CE3A9B}"/>
              </a:ext>
            </a:extLst>
          </p:cNvPr>
          <p:cNvSpPr>
            <a:spLocks noGrp="1"/>
          </p:cNvSpPr>
          <p:nvPr>
            <p:ph type="title"/>
          </p:nvPr>
        </p:nvSpPr>
        <p:spPr/>
        <p:txBody>
          <a:bodyPr/>
          <a:lstStyle/>
          <a:p>
            <a:r>
              <a:rPr lang="en-IN" dirty="0"/>
              <a:t>VOLATILITY</a:t>
            </a:r>
          </a:p>
        </p:txBody>
      </p:sp>
      <p:sp>
        <p:nvSpPr>
          <p:cNvPr id="3" name="Content Placeholder 2">
            <a:extLst>
              <a:ext uri="{FF2B5EF4-FFF2-40B4-BE49-F238E27FC236}">
                <a16:creationId xmlns:a16="http://schemas.microsoft.com/office/drawing/2014/main" id="{E31B4970-63E2-78F2-7384-C8E01F1F4C1B}"/>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2037BB83-D0CF-0A0E-1D45-D3714A2E6EAB}"/>
              </a:ext>
            </a:extLst>
          </p:cNvPr>
          <p:cNvPicPr>
            <a:picLocks noChangeAspect="1"/>
          </p:cNvPicPr>
          <p:nvPr/>
        </p:nvPicPr>
        <p:blipFill>
          <a:blip r:embed="rId2"/>
          <a:stretch>
            <a:fillRect/>
          </a:stretch>
        </p:blipFill>
        <p:spPr>
          <a:xfrm>
            <a:off x="1563916" y="1593611"/>
            <a:ext cx="9064167" cy="4815365"/>
          </a:xfrm>
          <a:prstGeom prst="rect">
            <a:avLst/>
          </a:prstGeom>
        </p:spPr>
      </p:pic>
    </p:spTree>
    <p:extLst>
      <p:ext uri="{BB962C8B-B14F-4D97-AF65-F5344CB8AC3E}">
        <p14:creationId xmlns:p14="http://schemas.microsoft.com/office/powerpoint/2010/main" val="4141541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52A1-88B1-7E17-9F1C-1454949265A3}"/>
              </a:ext>
            </a:extLst>
          </p:cNvPr>
          <p:cNvSpPr>
            <a:spLocks noGrp="1"/>
          </p:cNvSpPr>
          <p:nvPr>
            <p:ph type="title"/>
          </p:nvPr>
        </p:nvSpPr>
        <p:spPr/>
        <p:txBody>
          <a:bodyPr/>
          <a:lstStyle/>
          <a:p>
            <a:r>
              <a:rPr lang="en-IN" dirty="0"/>
              <a:t>VOLATILITY</a:t>
            </a:r>
          </a:p>
        </p:txBody>
      </p:sp>
      <p:sp>
        <p:nvSpPr>
          <p:cNvPr id="3" name="Content Placeholder 2">
            <a:extLst>
              <a:ext uri="{FF2B5EF4-FFF2-40B4-BE49-F238E27FC236}">
                <a16:creationId xmlns:a16="http://schemas.microsoft.com/office/drawing/2014/main" id="{D207FA07-35F3-BC73-3993-91CB8E4A2E38}"/>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5C06EEE5-6C11-9FF0-94DF-5E3520F90671}"/>
              </a:ext>
            </a:extLst>
          </p:cNvPr>
          <p:cNvPicPr>
            <a:picLocks noChangeAspect="1"/>
          </p:cNvPicPr>
          <p:nvPr/>
        </p:nvPicPr>
        <p:blipFill>
          <a:blip r:embed="rId2"/>
          <a:stretch>
            <a:fillRect/>
          </a:stretch>
        </p:blipFill>
        <p:spPr>
          <a:xfrm>
            <a:off x="1327356" y="1825625"/>
            <a:ext cx="8362026" cy="3509855"/>
          </a:xfrm>
          <a:prstGeom prst="rect">
            <a:avLst/>
          </a:prstGeom>
        </p:spPr>
      </p:pic>
      <p:pic>
        <p:nvPicPr>
          <p:cNvPr id="7" name="Picture 6">
            <a:extLst>
              <a:ext uri="{FF2B5EF4-FFF2-40B4-BE49-F238E27FC236}">
                <a16:creationId xmlns:a16="http://schemas.microsoft.com/office/drawing/2014/main" id="{B86D85E4-2888-E5B5-D306-CB561D4E28CE}"/>
              </a:ext>
            </a:extLst>
          </p:cNvPr>
          <p:cNvPicPr>
            <a:picLocks noChangeAspect="1"/>
          </p:cNvPicPr>
          <p:nvPr/>
        </p:nvPicPr>
        <p:blipFill>
          <a:blip r:embed="rId3"/>
          <a:stretch>
            <a:fillRect/>
          </a:stretch>
        </p:blipFill>
        <p:spPr>
          <a:xfrm>
            <a:off x="1572898" y="5335480"/>
            <a:ext cx="6096528" cy="502964"/>
          </a:xfrm>
          <a:prstGeom prst="rect">
            <a:avLst/>
          </a:prstGeom>
        </p:spPr>
      </p:pic>
    </p:spTree>
    <p:extLst>
      <p:ext uri="{BB962C8B-B14F-4D97-AF65-F5344CB8AC3E}">
        <p14:creationId xmlns:p14="http://schemas.microsoft.com/office/powerpoint/2010/main" val="3060524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9458-0E44-340B-9E43-AB0D11F8EDBD}"/>
              </a:ext>
            </a:extLst>
          </p:cNvPr>
          <p:cNvSpPr>
            <a:spLocks noGrp="1"/>
          </p:cNvSpPr>
          <p:nvPr>
            <p:ph type="title"/>
          </p:nvPr>
        </p:nvSpPr>
        <p:spPr/>
        <p:txBody>
          <a:bodyPr/>
          <a:lstStyle/>
          <a:p>
            <a:r>
              <a:rPr lang="en-IN" dirty="0"/>
              <a:t>STATE STALKING</a:t>
            </a:r>
          </a:p>
        </p:txBody>
      </p:sp>
      <p:sp>
        <p:nvSpPr>
          <p:cNvPr id="3" name="Content Placeholder 2">
            <a:extLst>
              <a:ext uri="{FF2B5EF4-FFF2-40B4-BE49-F238E27FC236}">
                <a16:creationId xmlns:a16="http://schemas.microsoft.com/office/drawing/2014/main" id="{48BC7EC0-41CA-30BB-8C40-2B3EB0D526EF}"/>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B561128B-15F6-47FD-6295-590E76233E0F}"/>
              </a:ext>
            </a:extLst>
          </p:cNvPr>
          <p:cNvPicPr>
            <a:picLocks noChangeAspect="1"/>
          </p:cNvPicPr>
          <p:nvPr/>
        </p:nvPicPr>
        <p:blipFill>
          <a:blip r:embed="rId2"/>
          <a:stretch>
            <a:fillRect/>
          </a:stretch>
        </p:blipFill>
        <p:spPr>
          <a:xfrm>
            <a:off x="1769807" y="1459059"/>
            <a:ext cx="7725008" cy="4717904"/>
          </a:xfrm>
          <a:prstGeom prst="rect">
            <a:avLst/>
          </a:prstGeom>
        </p:spPr>
      </p:pic>
    </p:spTree>
    <p:extLst>
      <p:ext uri="{BB962C8B-B14F-4D97-AF65-F5344CB8AC3E}">
        <p14:creationId xmlns:p14="http://schemas.microsoft.com/office/powerpoint/2010/main" val="4007407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D1AD2-3C9D-E009-59FA-8719660E4049}"/>
              </a:ext>
            </a:extLst>
          </p:cNvPr>
          <p:cNvSpPr>
            <a:spLocks noGrp="1"/>
          </p:cNvSpPr>
          <p:nvPr>
            <p:ph type="title"/>
          </p:nvPr>
        </p:nvSpPr>
        <p:spPr/>
        <p:txBody>
          <a:bodyPr/>
          <a:lstStyle/>
          <a:p>
            <a:r>
              <a:rPr lang="en-IN" dirty="0"/>
              <a:t>STATE STALKING</a:t>
            </a:r>
          </a:p>
        </p:txBody>
      </p:sp>
      <p:sp>
        <p:nvSpPr>
          <p:cNvPr id="3" name="Content Placeholder 2">
            <a:extLst>
              <a:ext uri="{FF2B5EF4-FFF2-40B4-BE49-F238E27FC236}">
                <a16:creationId xmlns:a16="http://schemas.microsoft.com/office/drawing/2014/main" id="{2DF6BBF0-17A9-0980-78DD-D7F6FCB79AAF}"/>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A2491D5-A9E0-5FE2-140A-00D8E5D5EB88}"/>
              </a:ext>
            </a:extLst>
          </p:cNvPr>
          <p:cNvPicPr>
            <a:picLocks noChangeAspect="1"/>
          </p:cNvPicPr>
          <p:nvPr/>
        </p:nvPicPr>
        <p:blipFill>
          <a:blip r:embed="rId2"/>
          <a:stretch>
            <a:fillRect/>
          </a:stretch>
        </p:blipFill>
        <p:spPr>
          <a:xfrm>
            <a:off x="1716277" y="1514350"/>
            <a:ext cx="8233968" cy="4797960"/>
          </a:xfrm>
          <a:prstGeom prst="rect">
            <a:avLst/>
          </a:prstGeom>
        </p:spPr>
      </p:pic>
    </p:spTree>
    <p:extLst>
      <p:ext uri="{BB962C8B-B14F-4D97-AF65-F5344CB8AC3E}">
        <p14:creationId xmlns:p14="http://schemas.microsoft.com/office/powerpoint/2010/main" val="222426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750A-A1A6-7935-E525-62F2B9D2BA95}"/>
              </a:ext>
            </a:extLst>
          </p:cNvPr>
          <p:cNvSpPr>
            <a:spLocks noGrp="1"/>
          </p:cNvSpPr>
          <p:nvPr>
            <p:ph type="title"/>
          </p:nvPr>
        </p:nvSpPr>
        <p:spPr>
          <a:xfrm>
            <a:off x="838200" y="365125"/>
            <a:ext cx="10515600" cy="850611"/>
          </a:xfrm>
        </p:spPr>
        <p:txBody>
          <a:bodyPr/>
          <a:lstStyle/>
          <a:p>
            <a:r>
              <a:rPr lang="en-IN" dirty="0"/>
              <a:t>Nagios  </a:t>
            </a:r>
          </a:p>
        </p:txBody>
      </p:sp>
      <p:sp>
        <p:nvSpPr>
          <p:cNvPr id="3" name="Content Placeholder 2">
            <a:extLst>
              <a:ext uri="{FF2B5EF4-FFF2-40B4-BE49-F238E27FC236}">
                <a16:creationId xmlns:a16="http://schemas.microsoft.com/office/drawing/2014/main" id="{C5969B43-8227-6817-413C-A442D0E8C9AB}"/>
              </a:ext>
            </a:extLst>
          </p:cNvPr>
          <p:cNvSpPr>
            <a:spLocks noGrp="1"/>
          </p:cNvSpPr>
          <p:nvPr>
            <p:ph idx="1"/>
          </p:nvPr>
        </p:nvSpPr>
        <p:spPr>
          <a:xfrm>
            <a:off x="838200" y="1081548"/>
            <a:ext cx="10515600" cy="5776451"/>
          </a:xfrm>
        </p:spPr>
        <p:txBody>
          <a:bodyPr/>
          <a:lstStyle/>
          <a:p>
            <a:r>
              <a:rPr lang="en-US" dirty="0">
                <a:solidFill>
                  <a:srgbClr val="4D5156"/>
                </a:solidFill>
                <a:highlight>
                  <a:srgbClr val="FFFFFF"/>
                </a:highlight>
                <a:latin typeface="Arial" panose="020B0604020202020204" pitchFamily="34" charset="0"/>
              </a:rPr>
              <a:t>Monitoring tool, E</a:t>
            </a:r>
            <a:r>
              <a:rPr lang="en-US" b="0" i="0" dirty="0">
                <a:solidFill>
                  <a:srgbClr val="4D5156"/>
                </a:solidFill>
                <a:effectLst/>
                <a:highlight>
                  <a:srgbClr val="FFFFFF"/>
                </a:highlight>
                <a:latin typeface="Arial" panose="020B0604020202020204" pitchFamily="34" charset="0"/>
              </a:rPr>
              <a:t>vent monitoring system -offers monitoring and alerting services for servers, switches, applications and services.</a:t>
            </a:r>
          </a:p>
          <a:p>
            <a:r>
              <a:rPr lang="en-US" dirty="0">
                <a:solidFill>
                  <a:srgbClr val="040C28"/>
                </a:solidFill>
                <a:latin typeface="Google Sans"/>
              </a:rPr>
              <a:t>M</a:t>
            </a:r>
            <a:r>
              <a:rPr lang="en-US" b="0" i="0" dirty="0">
                <a:solidFill>
                  <a:srgbClr val="040C28"/>
                </a:solidFill>
                <a:effectLst/>
                <a:latin typeface="Google Sans"/>
              </a:rPr>
              <a:t>onitor devices running Linux, Windows and Unix OSes</a:t>
            </a:r>
            <a:r>
              <a:rPr lang="en-US" b="0" i="0" dirty="0">
                <a:solidFill>
                  <a:srgbClr val="4D5156"/>
                </a:solidFill>
                <a:effectLst/>
                <a:highlight>
                  <a:srgbClr val="FFFFFF"/>
                </a:highlight>
                <a:latin typeface="Google Sans"/>
              </a:rPr>
              <a:t>.</a:t>
            </a:r>
          </a:p>
          <a:p>
            <a:r>
              <a:rPr lang="en-US" b="0" i="0" dirty="0">
                <a:solidFill>
                  <a:srgbClr val="4D5156"/>
                </a:solidFill>
                <a:effectLst/>
                <a:highlight>
                  <a:srgbClr val="FFFFFF"/>
                </a:highlight>
                <a:latin typeface="Google Sans"/>
              </a:rPr>
              <a:t> Software runs periodic checks on critical parameters of application, network and server resources.</a:t>
            </a:r>
          </a:p>
          <a:p>
            <a:r>
              <a:rPr lang="en-US" dirty="0" err="1">
                <a:solidFill>
                  <a:srgbClr val="4D5156"/>
                </a:solidFill>
                <a:highlight>
                  <a:srgbClr val="FFFFFF"/>
                </a:highlight>
                <a:latin typeface="Google Sans"/>
              </a:rPr>
              <a:t>Eg</a:t>
            </a:r>
            <a:r>
              <a:rPr lang="en-US" dirty="0">
                <a:solidFill>
                  <a:srgbClr val="4D5156"/>
                </a:solidFill>
                <a:highlight>
                  <a:srgbClr val="FFFFFF"/>
                </a:highlight>
                <a:latin typeface="Google Sans"/>
              </a:rPr>
              <a:t> : Monitor memory , disk use , processor load , currently running processes, services like SMTP, POP3, HTTP, common network protocol.</a:t>
            </a:r>
          </a:p>
          <a:p>
            <a:pPr marL="0" indent="0">
              <a:buNone/>
            </a:pPr>
            <a:endParaRPr lang="en-US" b="0" i="0" dirty="0">
              <a:solidFill>
                <a:srgbClr val="4D5156"/>
              </a:solidFill>
              <a:effectLst/>
              <a:highlight>
                <a:srgbClr val="FFFFFF"/>
              </a:highlight>
              <a:latin typeface="Google Sans"/>
            </a:endParaRPr>
          </a:p>
          <a:p>
            <a:endParaRPr lang="en-US" b="0" i="0" dirty="0">
              <a:solidFill>
                <a:srgbClr val="4D5156"/>
              </a:solidFill>
              <a:effectLst/>
              <a:highlight>
                <a:srgbClr val="FFFFFF"/>
              </a:highlight>
              <a:latin typeface="Google Sans"/>
            </a:endParaRPr>
          </a:p>
          <a:p>
            <a:endParaRPr lang="en-IN" dirty="0"/>
          </a:p>
        </p:txBody>
      </p:sp>
    </p:spTree>
    <p:extLst>
      <p:ext uri="{BB962C8B-B14F-4D97-AF65-F5344CB8AC3E}">
        <p14:creationId xmlns:p14="http://schemas.microsoft.com/office/powerpoint/2010/main" val="475100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1612-421A-FE39-D525-9F502E588B85}"/>
              </a:ext>
            </a:extLst>
          </p:cNvPr>
          <p:cNvSpPr>
            <a:spLocks noGrp="1"/>
          </p:cNvSpPr>
          <p:nvPr>
            <p:ph type="title"/>
          </p:nvPr>
        </p:nvSpPr>
        <p:spPr/>
        <p:txBody>
          <a:bodyPr/>
          <a:lstStyle/>
          <a:p>
            <a:r>
              <a:rPr lang="en-IN" dirty="0"/>
              <a:t>STATE STALKING</a:t>
            </a:r>
          </a:p>
        </p:txBody>
      </p:sp>
      <p:sp>
        <p:nvSpPr>
          <p:cNvPr id="3" name="Content Placeholder 2">
            <a:extLst>
              <a:ext uri="{FF2B5EF4-FFF2-40B4-BE49-F238E27FC236}">
                <a16:creationId xmlns:a16="http://schemas.microsoft.com/office/drawing/2014/main" id="{C5582667-040A-613D-7E34-ABAB6352BA6C}"/>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B19BB6D-A6EF-7C8E-AB6C-C4D7961F160C}"/>
              </a:ext>
            </a:extLst>
          </p:cNvPr>
          <p:cNvPicPr>
            <a:picLocks noChangeAspect="1"/>
          </p:cNvPicPr>
          <p:nvPr/>
        </p:nvPicPr>
        <p:blipFill>
          <a:blip r:embed="rId2"/>
          <a:stretch>
            <a:fillRect/>
          </a:stretch>
        </p:blipFill>
        <p:spPr>
          <a:xfrm>
            <a:off x="1776177" y="1690688"/>
            <a:ext cx="7495642" cy="3950362"/>
          </a:xfrm>
          <a:prstGeom prst="rect">
            <a:avLst/>
          </a:prstGeom>
        </p:spPr>
      </p:pic>
    </p:spTree>
    <p:extLst>
      <p:ext uri="{BB962C8B-B14F-4D97-AF65-F5344CB8AC3E}">
        <p14:creationId xmlns:p14="http://schemas.microsoft.com/office/powerpoint/2010/main" val="4052957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A280-24E2-7418-3214-C20D718AA438}"/>
              </a:ext>
            </a:extLst>
          </p:cNvPr>
          <p:cNvSpPr>
            <a:spLocks noGrp="1"/>
          </p:cNvSpPr>
          <p:nvPr>
            <p:ph type="title"/>
          </p:nvPr>
        </p:nvSpPr>
        <p:spPr/>
        <p:txBody>
          <a:bodyPr/>
          <a:lstStyle/>
          <a:p>
            <a:r>
              <a:rPr lang="en-IN" dirty="0"/>
              <a:t>FRESHNESS</a:t>
            </a:r>
          </a:p>
        </p:txBody>
      </p:sp>
      <p:sp>
        <p:nvSpPr>
          <p:cNvPr id="3" name="Content Placeholder 2">
            <a:extLst>
              <a:ext uri="{FF2B5EF4-FFF2-40B4-BE49-F238E27FC236}">
                <a16:creationId xmlns:a16="http://schemas.microsoft.com/office/drawing/2014/main" id="{FC7775BA-CCE6-ED62-01D3-36AA437169AF}"/>
              </a:ext>
            </a:extLst>
          </p:cNvPr>
          <p:cNvSpPr>
            <a:spLocks noGrp="1"/>
          </p:cNvSpPr>
          <p:nvPr>
            <p:ph idx="1"/>
          </p:nvPr>
        </p:nvSpPr>
        <p:spPr>
          <a:xfrm>
            <a:off x="838200" y="1845289"/>
            <a:ext cx="10515600" cy="4351338"/>
          </a:xfrm>
        </p:spPr>
        <p:txBody>
          <a:bodyPr/>
          <a:lstStyle/>
          <a:p>
            <a:endParaRPr lang="en-IN"/>
          </a:p>
        </p:txBody>
      </p:sp>
      <p:pic>
        <p:nvPicPr>
          <p:cNvPr id="5" name="Picture 4">
            <a:extLst>
              <a:ext uri="{FF2B5EF4-FFF2-40B4-BE49-F238E27FC236}">
                <a16:creationId xmlns:a16="http://schemas.microsoft.com/office/drawing/2014/main" id="{DE5AEC25-EA75-D4DA-2AD6-220A85FB67D5}"/>
              </a:ext>
            </a:extLst>
          </p:cNvPr>
          <p:cNvPicPr>
            <a:picLocks noChangeAspect="1"/>
          </p:cNvPicPr>
          <p:nvPr/>
        </p:nvPicPr>
        <p:blipFill>
          <a:blip r:embed="rId2"/>
          <a:stretch>
            <a:fillRect/>
          </a:stretch>
        </p:blipFill>
        <p:spPr>
          <a:xfrm>
            <a:off x="1646012" y="1825625"/>
            <a:ext cx="8727019" cy="4063898"/>
          </a:xfrm>
          <a:prstGeom prst="rect">
            <a:avLst/>
          </a:prstGeom>
        </p:spPr>
      </p:pic>
    </p:spTree>
    <p:extLst>
      <p:ext uri="{BB962C8B-B14F-4D97-AF65-F5344CB8AC3E}">
        <p14:creationId xmlns:p14="http://schemas.microsoft.com/office/powerpoint/2010/main" val="924582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E608-4A97-3625-0BE9-4F5FECF60E47}"/>
              </a:ext>
            </a:extLst>
          </p:cNvPr>
          <p:cNvSpPr>
            <a:spLocks noGrp="1"/>
          </p:cNvSpPr>
          <p:nvPr>
            <p:ph type="title"/>
          </p:nvPr>
        </p:nvSpPr>
        <p:spPr/>
        <p:txBody>
          <a:bodyPr/>
          <a:lstStyle/>
          <a:p>
            <a:r>
              <a:rPr lang="en-IN" dirty="0"/>
              <a:t>FRESHNESS</a:t>
            </a:r>
          </a:p>
        </p:txBody>
      </p:sp>
      <p:sp>
        <p:nvSpPr>
          <p:cNvPr id="3" name="Content Placeholder 2">
            <a:extLst>
              <a:ext uri="{FF2B5EF4-FFF2-40B4-BE49-F238E27FC236}">
                <a16:creationId xmlns:a16="http://schemas.microsoft.com/office/drawing/2014/main" id="{25BAEDED-4B30-9CEC-5F46-764F695DC9A2}"/>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0FAABD75-76AE-0E22-E252-8972A90AD365}"/>
              </a:ext>
            </a:extLst>
          </p:cNvPr>
          <p:cNvPicPr>
            <a:picLocks noChangeAspect="1"/>
          </p:cNvPicPr>
          <p:nvPr/>
        </p:nvPicPr>
        <p:blipFill>
          <a:blip r:embed="rId2"/>
          <a:stretch>
            <a:fillRect/>
          </a:stretch>
        </p:blipFill>
        <p:spPr>
          <a:xfrm>
            <a:off x="1592401" y="1451999"/>
            <a:ext cx="8692140" cy="4840646"/>
          </a:xfrm>
          <a:prstGeom prst="rect">
            <a:avLst/>
          </a:prstGeom>
        </p:spPr>
      </p:pic>
    </p:spTree>
    <p:extLst>
      <p:ext uri="{BB962C8B-B14F-4D97-AF65-F5344CB8AC3E}">
        <p14:creationId xmlns:p14="http://schemas.microsoft.com/office/powerpoint/2010/main" val="4178797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7DCB-181D-BF98-9FC8-683FFB6931DE}"/>
              </a:ext>
            </a:extLst>
          </p:cNvPr>
          <p:cNvSpPr>
            <a:spLocks noGrp="1"/>
          </p:cNvSpPr>
          <p:nvPr>
            <p:ph type="title"/>
          </p:nvPr>
        </p:nvSpPr>
        <p:spPr>
          <a:xfrm>
            <a:off x="710380" y="-126488"/>
            <a:ext cx="10515600" cy="1325563"/>
          </a:xfrm>
        </p:spPr>
        <p:txBody>
          <a:bodyPr/>
          <a:lstStyle/>
          <a:p>
            <a:r>
              <a:rPr lang="en-IN" dirty="0"/>
              <a:t>EX-1:AIRPLANE CALL BUTTON</a:t>
            </a:r>
          </a:p>
        </p:txBody>
      </p:sp>
      <p:sp>
        <p:nvSpPr>
          <p:cNvPr id="3" name="Content Placeholder 2">
            <a:extLst>
              <a:ext uri="{FF2B5EF4-FFF2-40B4-BE49-F238E27FC236}">
                <a16:creationId xmlns:a16="http://schemas.microsoft.com/office/drawing/2014/main" id="{0FB6F3BD-7658-37E2-10C5-638233E5108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13C7E3A-95EA-F036-44EC-34CD211F2CBF}"/>
              </a:ext>
            </a:extLst>
          </p:cNvPr>
          <p:cNvPicPr>
            <a:picLocks noChangeAspect="1"/>
          </p:cNvPicPr>
          <p:nvPr/>
        </p:nvPicPr>
        <p:blipFill>
          <a:blip r:embed="rId2"/>
          <a:stretch>
            <a:fillRect/>
          </a:stretch>
        </p:blipFill>
        <p:spPr>
          <a:xfrm>
            <a:off x="1285630" y="1288026"/>
            <a:ext cx="9618344" cy="5569974"/>
          </a:xfrm>
          <a:prstGeom prst="rect">
            <a:avLst/>
          </a:prstGeom>
        </p:spPr>
      </p:pic>
    </p:spTree>
    <p:extLst>
      <p:ext uri="{BB962C8B-B14F-4D97-AF65-F5344CB8AC3E}">
        <p14:creationId xmlns:p14="http://schemas.microsoft.com/office/powerpoint/2010/main" val="1895055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20570-3931-E149-36D0-86118F834497}"/>
              </a:ext>
            </a:extLst>
          </p:cNvPr>
          <p:cNvSpPr>
            <a:spLocks noGrp="1"/>
          </p:cNvSpPr>
          <p:nvPr>
            <p:ph type="title"/>
          </p:nvPr>
        </p:nvSpPr>
        <p:spPr/>
        <p:txBody>
          <a:bodyPr/>
          <a:lstStyle/>
          <a:p>
            <a:r>
              <a:rPr lang="en-IN" dirty="0"/>
              <a:t>EXAMPLE 1</a:t>
            </a:r>
          </a:p>
        </p:txBody>
      </p:sp>
      <p:sp>
        <p:nvSpPr>
          <p:cNvPr id="3" name="Content Placeholder 2">
            <a:extLst>
              <a:ext uri="{FF2B5EF4-FFF2-40B4-BE49-F238E27FC236}">
                <a16:creationId xmlns:a16="http://schemas.microsoft.com/office/drawing/2014/main" id="{D6C029B5-E44D-79AF-5A36-EC626AC1B75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5442EB56-0DC0-D2F6-D357-80CE7C84638B}"/>
              </a:ext>
            </a:extLst>
          </p:cNvPr>
          <p:cNvPicPr>
            <a:picLocks noChangeAspect="1"/>
          </p:cNvPicPr>
          <p:nvPr/>
        </p:nvPicPr>
        <p:blipFill>
          <a:blip r:embed="rId2"/>
          <a:stretch>
            <a:fillRect/>
          </a:stretch>
        </p:blipFill>
        <p:spPr>
          <a:xfrm>
            <a:off x="1805407" y="1825625"/>
            <a:ext cx="7967857" cy="4351338"/>
          </a:xfrm>
          <a:prstGeom prst="rect">
            <a:avLst/>
          </a:prstGeom>
        </p:spPr>
      </p:pic>
    </p:spTree>
    <p:extLst>
      <p:ext uri="{BB962C8B-B14F-4D97-AF65-F5344CB8AC3E}">
        <p14:creationId xmlns:p14="http://schemas.microsoft.com/office/powerpoint/2010/main" val="3885412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3084-F02E-8BA5-EB57-39A8D33F9EFA}"/>
              </a:ext>
            </a:extLst>
          </p:cNvPr>
          <p:cNvSpPr>
            <a:spLocks noGrp="1"/>
          </p:cNvSpPr>
          <p:nvPr>
            <p:ph type="title"/>
          </p:nvPr>
        </p:nvSpPr>
        <p:spPr>
          <a:xfrm>
            <a:off x="759542" y="-170269"/>
            <a:ext cx="10515600" cy="1325563"/>
          </a:xfrm>
        </p:spPr>
        <p:txBody>
          <a:bodyPr/>
          <a:lstStyle/>
          <a:p>
            <a:r>
              <a:rPr lang="en-IN" dirty="0"/>
              <a:t>EXAMPLE 1</a:t>
            </a:r>
          </a:p>
        </p:txBody>
      </p:sp>
      <p:sp>
        <p:nvSpPr>
          <p:cNvPr id="3" name="Content Placeholder 2">
            <a:extLst>
              <a:ext uri="{FF2B5EF4-FFF2-40B4-BE49-F238E27FC236}">
                <a16:creationId xmlns:a16="http://schemas.microsoft.com/office/drawing/2014/main" id="{6DF094CC-154D-EFAD-CA67-EBB61CAB1B9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D63A200-5E1E-0707-E06A-2A5DA0374ED4}"/>
              </a:ext>
            </a:extLst>
          </p:cNvPr>
          <p:cNvPicPr>
            <a:picLocks noChangeAspect="1"/>
          </p:cNvPicPr>
          <p:nvPr/>
        </p:nvPicPr>
        <p:blipFill>
          <a:blip r:embed="rId2"/>
          <a:stretch>
            <a:fillRect/>
          </a:stretch>
        </p:blipFill>
        <p:spPr>
          <a:xfrm>
            <a:off x="929776" y="924232"/>
            <a:ext cx="10175131" cy="5814907"/>
          </a:xfrm>
          <a:prstGeom prst="rect">
            <a:avLst/>
          </a:prstGeom>
        </p:spPr>
      </p:pic>
    </p:spTree>
    <p:extLst>
      <p:ext uri="{BB962C8B-B14F-4D97-AF65-F5344CB8AC3E}">
        <p14:creationId xmlns:p14="http://schemas.microsoft.com/office/powerpoint/2010/main" val="531860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3251-D590-3CE7-7FF0-B247D20E4D51}"/>
              </a:ext>
            </a:extLst>
          </p:cNvPr>
          <p:cNvSpPr>
            <a:spLocks noGrp="1"/>
          </p:cNvSpPr>
          <p:nvPr>
            <p:ph type="title"/>
          </p:nvPr>
        </p:nvSpPr>
        <p:spPr>
          <a:xfrm>
            <a:off x="663831" y="18255"/>
            <a:ext cx="10515600" cy="1325563"/>
          </a:xfrm>
        </p:spPr>
        <p:txBody>
          <a:bodyPr/>
          <a:lstStyle/>
          <a:p>
            <a:r>
              <a:rPr lang="en-IN" dirty="0"/>
              <a:t>EXAMPLE 1</a:t>
            </a:r>
          </a:p>
        </p:txBody>
      </p:sp>
      <p:sp>
        <p:nvSpPr>
          <p:cNvPr id="3" name="Content Placeholder 2">
            <a:extLst>
              <a:ext uri="{FF2B5EF4-FFF2-40B4-BE49-F238E27FC236}">
                <a16:creationId xmlns:a16="http://schemas.microsoft.com/office/drawing/2014/main" id="{93B5D5FC-D7FB-190E-C2F1-C1C8EAF7B75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D1D6DDF-7554-C63D-6011-C6CE283673E1}"/>
              </a:ext>
            </a:extLst>
          </p:cNvPr>
          <p:cNvPicPr>
            <a:picLocks noChangeAspect="1"/>
          </p:cNvPicPr>
          <p:nvPr/>
        </p:nvPicPr>
        <p:blipFill>
          <a:blip r:embed="rId2"/>
          <a:stretch>
            <a:fillRect/>
          </a:stretch>
        </p:blipFill>
        <p:spPr>
          <a:xfrm>
            <a:off x="838200" y="924232"/>
            <a:ext cx="10341231" cy="5761703"/>
          </a:xfrm>
          <a:prstGeom prst="rect">
            <a:avLst/>
          </a:prstGeom>
        </p:spPr>
      </p:pic>
    </p:spTree>
    <p:extLst>
      <p:ext uri="{BB962C8B-B14F-4D97-AF65-F5344CB8AC3E}">
        <p14:creationId xmlns:p14="http://schemas.microsoft.com/office/powerpoint/2010/main" val="3643497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1EDD-AAD1-47E0-15CA-4D10FDE60928}"/>
              </a:ext>
            </a:extLst>
          </p:cNvPr>
          <p:cNvSpPr>
            <a:spLocks noGrp="1"/>
          </p:cNvSpPr>
          <p:nvPr>
            <p:ph type="title"/>
          </p:nvPr>
        </p:nvSpPr>
        <p:spPr>
          <a:xfrm>
            <a:off x="838200" y="355293"/>
            <a:ext cx="10515600" cy="1325563"/>
          </a:xfrm>
        </p:spPr>
        <p:txBody>
          <a:bodyPr/>
          <a:lstStyle/>
          <a:p>
            <a:r>
              <a:rPr lang="en-IN" dirty="0"/>
              <a:t>EXAMPLE 2 : BACKUP MONITORING</a:t>
            </a:r>
          </a:p>
        </p:txBody>
      </p:sp>
      <p:sp>
        <p:nvSpPr>
          <p:cNvPr id="3" name="Content Placeholder 2">
            <a:extLst>
              <a:ext uri="{FF2B5EF4-FFF2-40B4-BE49-F238E27FC236}">
                <a16:creationId xmlns:a16="http://schemas.microsoft.com/office/drawing/2014/main" id="{DFACCDD6-5A69-0F8C-F3F3-75CEABC0130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1A45EFC-B151-26B2-FC0B-C212BD4C9194}"/>
              </a:ext>
            </a:extLst>
          </p:cNvPr>
          <p:cNvPicPr>
            <a:picLocks noChangeAspect="1"/>
          </p:cNvPicPr>
          <p:nvPr/>
        </p:nvPicPr>
        <p:blipFill>
          <a:blip r:embed="rId2"/>
          <a:stretch>
            <a:fillRect/>
          </a:stretch>
        </p:blipFill>
        <p:spPr>
          <a:xfrm>
            <a:off x="838200" y="1690228"/>
            <a:ext cx="8458137" cy="4950107"/>
          </a:xfrm>
          <a:prstGeom prst="rect">
            <a:avLst/>
          </a:prstGeom>
        </p:spPr>
      </p:pic>
    </p:spTree>
    <p:extLst>
      <p:ext uri="{BB962C8B-B14F-4D97-AF65-F5344CB8AC3E}">
        <p14:creationId xmlns:p14="http://schemas.microsoft.com/office/powerpoint/2010/main" val="726866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5CE6-9532-384E-AF8A-A07CA82143FC}"/>
              </a:ext>
            </a:extLst>
          </p:cNvPr>
          <p:cNvSpPr>
            <a:spLocks noGrp="1"/>
          </p:cNvSpPr>
          <p:nvPr>
            <p:ph type="title"/>
          </p:nvPr>
        </p:nvSpPr>
        <p:spPr/>
        <p:txBody>
          <a:bodyPr/>
          <a:lstStyle/>
          <a:p>
            <a:r>
              <a:rPr lang="en-IN" dirty="0"/>
              <a:t>EXAMPLE 2</a:t>
            </a:r>
          </a:p>
        </p:txBody>
      </p:sp>
      <p:sp>
        <p:nvSpPr>
          <p:cNvPr id="3" name="Content Placeholder 2">
            <a:extLst>
              <a:ext uri="{FF2B5EF4-FFF2-40B4-BE49-F238E27FC236}">
                <a16:creationId xmlns:a16="http://schemas.microsoft.com/office/drawing/2014/main" id="{C5E0C0FF-1261-CAA6-E505-295DE3F38648}"/>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8DE363FA-8BC6-5B98-F9A9-F334F1038D86}"/>
              </a:ext>
            </a:extLst>
          </p:cNvPr>
          <p:cNvPicPr>
            <a:picLocks noChangeAspect="1"/>
          </p:cNvPicPr>
          <p:nvPr/>
        </p:nvPicPr>
        <p:blipFill>
          <a:blip r:embed="rId2"/>
          <a:stretch>
            <a:fillRect/>
          </a:stretch>
        </p:blipFill>
        <p:spPr>
          <a:xfrm>
            <a:off x="1218057" y="1490901"/>
            <a:ext cx="8338898" cy="4607404"/>
          </a:xfrm>
          <a:prstGeom prst="rect">
            <a:avLst/>
          </a:prstGeom>
        </p:spPr>
      </p:pic>
    </p:spTree>
    <p:extLst>
      <p:ext uri="{BB962C8B-B14F-4D97-AF65-F5344CB8AC3E}">
        <p14:creationId xmlns:p14="http://schemas.microsoft.com/office/powerpoint/2010/main" val="4270594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0296-9860-EE54-8CD2-183FD80044CC}"/>
              </a:ext>
            </a:extLst>
          </p:cNvPr>
          <p:cNvSpPr>
            <a:spLocks noGrp="1"/>
          </p:cNvSpPr>
          <p:nvPr>
            <p:ph type="title"/>
          </p:nvPr>
        </p:nvSpPr>
        <p:spPr>
          <a:xfrm>
            <a:off x="838200" y="50493"/>
            <a:ext cx="10515600" cy="1325563"/>
          </a:xfrm>
        </p:spPr>
        <p:txBody>
          <a:bodyPr/>
          <a:lstStyle/>
          <a:p>
            <a:r>
              <a:rPr lang="en-IN" dirty="0"/>
              <a:t>EXAMPLE 2</a:t>
            </a:r>
          </a:p>
        </p:txBody>
      </p:sp>
      <p:sp>
        <p:nvSpPr>
          <p:cNvPr id="3" name="Content Placeholder 2">
            <a:extLst>
              <a:ext uri="{FF2B5EF4-FFF2-40B4-BE49-F238E27FC236}">
                <a16:creationId xmlns:a16="http://schemas.microsoft.com/office/drawing/2014/main" id="{4344B92E-63FA-4ACC-8084-B4017350C2D2}"/>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D218F15-289E-A6A0-DDB0-C0E395E2A66D}"/>
              </a:ext>
            </a:extLst>
          </p:cNvPr>
          <p:cNvPicPr>
            <a:picLocks noChangeAspect="1"/>
          </p:cNvPicPr>
          <p:nvPr/>
        </p:nvPicPr>
        <p:blipFill>
          <a:blip r:embed="rId2"/>
          <a:stretch>
            <a:fillRect/>
          </a:stretch>
        </p:blipFill>
        <p:spPr>
          <a:xfrm>
            <a:off x="838200" y="1229032"/>
            <a:ext cx="9409416" cy="5263843"/>
          </a:xfrm>
          <a:prstGeom prst="rect">
            <a:avLst/>
          </a:prstGeom>
        </p:spPr>
      </p:pic>
    </p:spTree>
    <p:extLst>
      <p:ext uri="{BB962C8B-B14F-4D97-AF65-F5344CB8AC3E}">
        <p14:creationId xmlns:p14="http://schemas.microsoft.com/office/powerpoint/2010/main" val="603565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6D66-EF5D-81CE-321A-0FAA759D4E63}"/>
              </a:ext>
            </a:extLst>
          </p:cNvPr>
          <p:cNvSpPr>
            <a:spLocks noGrp="1"/>
          </p:cNvSpPr>
          <p:nvPr>
            <p:ph type="title"/>
          </p:nvPr>
        </p:nvSpPr>
        <p:spPr>
          <a:xfrm>
            <a:off x="838200" y="365125"/>
            <a:ext cx="10515600" cy="618101"/>
          </a:xfrm>
        </p:spPr>
        <p:txBody>
          <a:bodyPr>
            <a:normAutofit fontScale="90000"/>
          </a:bodyPr>
          <a:lstStyle/>
          <a:p>
            <a:r>
              <a:rPr lang="en-IN" dirty="0"/>
              <a:t>NAGIOS ARCHITECTURE</a:t>
            </a:r>
          </a:p>
        </p:txBody>
      </p:sp>
      <p:pic>
        <p:nvPicPr>
          <p:cNvPr id="9" name="Picture 8">
            <a:extLst>
              <a:ext uri="{FF2B5EF4-FFF2-40B4-BE49-F238E27FC236}">
                <a16:creationId xmlns:a16="http://schemas.microsoft.com/office/drawing/2014/main" id="{0453DF64-F044-C496-8EB8-D0F5D0492039}"/>
              </a:ext>
            </a:extLst>
          </p:cNvPr>
          <p:cNvPicPr>
            <a:picLocks noChangeAspect="1"/>
          </p:cNvPicPr>
          <p:nvPr/>
        </p:nvPicPr>
        <p:blipFill>
          <a:blip r:embed="rId2"/>
          <a:stretch>
            <a:fillRect/>
          </a:stretch>
        </p:blipFill>
        <p:spPr>
          <a:xfrm>
            <a:off x="452821" y="1130305"/>
            <a:ext cx="4148676" cy="2438805"/>
          </a:xfrm>
          <a:prstGeom prst="rect">
            <a:avLst/>
          </a:prstGeom>
        </p:spPr>
      </p:pic>
      <p:sp>
        <p:nvSpPr>
          <p:cNvPr id="10" name="Rectangle 9">
            <a:extLst>
              <a:ext uri="{FF2B5EF4-FFF2-40B4-BE49-F238E27FC236}">
                <a16:creationId xmlns:a16="http://schemas.microsoft.com/office/drawing/2014/main" id="{01F83F2E-D017-2583-BF53-F3E503FD2345}"/>
              </a:ext>
            </a:extLst>
          </p:cNvPr>
          <p:cNvSpPr/>
          <p:nvPr/>
        </p:nvSpPr>
        <p:spPr>
          <a:xfrm>
            <a:off x="5102942" y="3827054"/>
            <a:ext cx="3156155" cy="2349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SCHEDULER</a:t>
            </a:r>
          </a:p>
        </p:txBody>
      </p:sp>
      <p:sp>
        <p:nvSpPr>
          <p:cNvPr id="11" name="Content Placeholder 10">
            <a:extLst>
              <a:ext uri="{FF2B5EF4-FFF2-40B4-BE49-F238E27FC236}">
                <a16:creationId xmlns:a16="http://schemas.microsoft.com/office/drawing/2014/main" id="{3B7D52ED-E918-9016-2919-8CF29F927CDA}"/>
              </a:ext>
            </a:extLst>
          </p:cNvPr>
          <p:cNvSpPr>
            <a:spLocks noGrp="1"/>
          </p:cNvSpPr>
          <p:nvPr>
            <p:ph idx="1"/>
          </p:nvPr>
        </p:nvSpPr>
        <p:spPr>
          <a:xfrm>
            <a:off x="8708922" y="1130305"/>
            <a:ext cx="3156155" cy="21957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IN" dirty="0"/>
              <a:t>NRPE PLUGIN</a:t>
            </a:r>
          </a:p>
        </p:txBody>
      </p:sp>
      <p:cxnSp>
        <p:nvCxnSpPr>
          <p:cNvPr id="13" name="Straight Connector 12">
            <a:extLst>
              <a:ext uri="{FF2B5EF4-FFF2-40B4-BE49-F238E27FC236}">
                <a16:creationId xmlns:a16="http://schemas.microsoft.com/office/drawing/2014/main" id="{F26530F8-90C2-52C9-8E54-C965D6A28143}"/>
              </a:ext>
            </a:extLst>
          </p:cNvPr>
          <p:cNvCxnSpPr>
            <a:cxnSpLocks/>
          </p:cNvCxnSpPr>
          <p:nvPr/>
        </p:nvCxnSpPr>
        <p:spPr>
          <a:xfrm>
            <a:off x="4100052" y="3569110"/>
            <a:ext cx="1002890" cy="678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F11DFA-28C9-5BED-A9A0-7008D6FD312B}"/>
              </a:ext>
            </a:extLst>
          </p:cNvPr>
          <p:cNvCxnSpPr/>
          <p:nvPr/>
        </p:nvCxnSpPr>
        <p:spPr>
          <a:xfrm flipV="1">
            <a:off x="8259097" y="3326073"/>
            <a:ext cx="875071" cy="921462"/>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20672F8-A343-6A8E-11FB-B0BB1321717B}"/>
              </a:ext>
            </a:extLst>
          </p:cNvPr>
          <p:cNvPicPr>
            <a:picLocks noChangeAspect="1"/>
          </p:cNvPicPr>
          <p:nvPr/>
        </p:nvPicPr>
        <p:blipFill>
          <a:blip r:embed="rId3"/>
          <a:stretch>
            <a:fillRect/>
          </a:stretch>
        </p:blipFill>
        <p:spPr>
          <a:xfrm>
            <a:off x="5260471" y="2077450"/>
            <a:ext cx="2536510" cy="953495"/>
          </a:xfrm>
          <a:prstGeom prst="rect">
            <a:avLst/>
          </a:prstGeom>
        </p:spPr>
      </p:pic>
      <p:pic>
        <p:nvPicPr>
          <p:cNvPr id="21" name="Picture 20">
            <a:extLst>
              <a:ext uri="{FF2B5EF4-FFF2-40B4-BE49-F238E27FC236}">
                <a16:creationId xmlns:a16="http://schemas.microsoft.com/office/drawing/2014/main" id="{0EB345B5-8EF4-BAA5-B7FB-1CDCC526993D}"/>
              </a:ext>
            </a:extLst>
          </p:cNvPr>
          <p:cNvPicPr>
            <a:picLocks noChangeAspect="1"/>
          </p:cNvPicPr>
          <p:nvPr/>
        </p:nvPicPr>
        <p:blipFill>
          <a:blip r:embed="rId4"/>
          <a:stretch>
            <a:fillRect/>
          </a:stretch>
        </p:blipFill>
        <p:spPr>
          <a:xfrm>
            <a:off x="1071716" y="4247535"/>
            <a:ext cx="3156155" cy="1130710"/>
          </a:xfrm>
          <a:prstGeom prst="rect">
            <a:avLst/>
          </a:prstGeom>
        </p:spPr>
      </p:pic>
      <p:sp>
        <p:nvSpPr>
          <p:cNvPr id="22" name="Rectangle: Rounded Corners 21">
            <a:extLst>
              <a:ext uri="{FF2B5EF4-FFF2-40B4-BE49-F238E27FC236}">
                <a16:creationId xmlns:a16="http://schemas.microsoft.com/office/drawing/2014/main" id="{2776F595-5F18-E9B7-4313-02B1A4D06E9E}"/>
              </a:ext>
            </a:extLst>
          </p:cNvPr>
          <p:cNvSpPr/>
          <p:nvPr/>
        </p:nvSpPr>
        <p:spPr>
          <a:xfrm>
            <a:off x="8904337" y="4036140"/>
            <a:ext cx="2765323" cy="77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Clients don’t have plugin installed. Log data of clients are sent through plugins</a:t>
            </a:r>
          </a:p>
        </p:txBody>
      </p:sp>
    </p:spTree>
    <p:extLst>
      <p:ext uri="{BB962C8B-B14F-4D97-AF65-F5344CB8AC3E}">
        <p14:creationId xmlns:p14="http://schemas.microsoft.com/office/powerpoint/2010/main" val="3854930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F4C4-42C6-A9CD-830C-1489D28C17A0}"/>
              </a:ext>
            </a:extLst>
          </p:cNvPr>
          <p:cNvSpPr>
            <a:spLocks noGrp="1"/>
          </p:cNvSpPr>
          <p:nvPr>
            <p:ph type="title"/>
          </p:nvPr>
        </p:nvSpPr>
        <p:spPr>
          <a:xfrm>
            <a:off x="664257" y="18255"/>
            <a:ext cx="10515600" cy="1325563"/>
          </a:xfrm>
        </p:spPr>
        <p:txBody>
          <a:bodyPr/>
          <a:lstStyle/>
          <a:p>
            <a:r>
              <a:rPr lang="en-IN" dirty="0"/>
              <a:t>EXAMPLE 2</a:t>
            </a:r>
          </a:p>
        </p:txBody>
      </p:sp>
      <p:sp>
        <p:nvSpPr>
          <p:cNvPr id="3" name="Content Placeholder 2">
            <a:extLst>
              <a:ext uri="{FF2B5EF4-FFF2-40B4-BE49-F238E27FC236}">
                <a16:creationId xmlns:a16="http://schemas.microsoft.com/office/drawing/2014/main" id="{441CAD19-AC70-EF03-627D-4E77D203C27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218F635-853A-E6CF-F23E-ABDD90E6889C}"/>
              </a:ext>
            </a:extLst>
          </p:cNvPr>
          <p:cNvPicPr>
            <a:picLocks noChangeAspect="1"/>
          </p:cNvPicPr>
          <p:nvPr/>
        </p:nvPicPr>
        <p:blipFill>
          <a:blip r:embed="rId2"/>
          <a:stretch>
            <a:fillRect/>
          </a:stretch>
        </p:blipFill>
        <p:spPr>
          <a:xfrm>
            <a:off x="1126955" y="1157902"/>
            <a:ext cx="9590205" cy="5700098"/>
          </a:xfrm>
          <a:prstGeom prst="rect">
            <a:avLst/>
          </a:prstGeom>
        </p:spPr>
      </p:pic>
    </p:spTree>
    <p:extLst>
      <p:ext uri="{BB962C8B-B14F-4D97-AF65-F5344CB8AC3E}">
        <p14:creationId xmlns:p14="http://schemas.microsoft.com/office/powerpoint/2010/main" val="3970024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306B-F6D7-3C78-34C1-0D0EB425CBA4}"/>
              </a:ext>
            </a:extLst>
          </p:cNvPr>
          <p:cNvSpPr>
            <a:spLocks noGrp="1"/>
          </p:cNvSpPr>
          <p:nvPr>
            <p:ph type="title"/>
          </p:nvPr>
        </p:nvSpPr>
        <p:spPr/>
        <p:txBody>
          <a:bodyPr/>
          <a:lstStyle/>
          <a:p>
            <a:r>
              <a:rPr lang="en-IN" dirty="0"/>
              <a:t>SAMPLE OUTPUT OF AIRPLANE CALL BUTTON</a:t>
            </a:r>
          </a:p>
        </p:txBody>
      </p:sp>
      <p:sp>
        <p:nvSpPr>
          <p:cNvPr id="3" name="Content Placeholder 2">
            <a:extLst>
              <a:ext uri="{FF2B5EF4-FFF2-40B4-BE49-F238E27FC236}">
                <a16:creationId xmlns:a16="http://schemas.microsoft.com/office/drawing/2014/main" id="{94728562-B24A-96B1-C91A-D077DCA6327D}"/>
              </a:ext>
            </a:extLst>
          </p:cNvPr>
          <p:cNvSpPr>
            <a:spLocks noGrp="1"/>
          </p:cNvSpPr>
          <p:nvPr>
            <p:ph idx="1"/>
          </p:nvPr>
        </p:nvSpPr>
        <p:spPr/>
        <p:txBody>
          <a:bodyPr/>
          <a:lstStyle/>
          <a:p>
            <a:endParaRPr lang="en-IN" dirty="0"/>
          </a:p>
        </p:txBody>
      </p:sp>
      <p:pic>
        <p:nvPicPr>
          <p:cNvPr id="7" name="Picture 6">
            <a:extLst>
              <a:ext uri="{FF2B5EF4-FFF2-40B4-BE49-F238E27FC236}">
                <a16:creationId xmlns:a16="http://schemas.microsoft.com/office/drawing/2014/main" id="{78906914-6F29-4E7B-EF67-48D3221AA3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1000"/>
                    </a14:imgEffect>
                    <a14:imgEffect>
                      <a14:brightnessContrast bright="28000"/>
                    </a14:imgEffect>
                  </a14:imgLayer>
                </a14:imgProps>
              </a:ext>
            </a:extLst>
          </a:blip>
          <a:stretch>
            <a:fillRect/>
          </a:stretch>
        </p:blipFill>
        <p:spPr>
          <a:xfrm>
            <a:off x="619432" y="1934541"/>
            <a:ext cx="11228439" cy="2988917"/>
          </a:xfrm>
          <a:prstGeom prst="rect">
            <a:avLst/>
          </a:prstGeom>
        </p:spPr>
      </p:pic>
    </p:spTree>
    <p:extLst>
      <p:ext uri="{BB962C8B-B14F-4D97-AF65-F5344CB8AC3E}">
        <p14:creationId xmlns:p14="http://schemas.microsoft.com/office/powerpoint/2010/main" val="1989699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F7239-622D-BFA4-44E6-6DA325864EA7}"/>
              </a:ext>
            </a:extLst>
          </p:cNvPr>
          <p:cNvSpPr>
            <a:spLocks noGrp="1"/>
          </p:cNvSpPr>
          <p:nvPr>
            <p:ph type="title"/>
          </p:nvPr>
        </p:nvSpPr>
        <p:spPr/>
        <p:txBody>
          <a:bodyPr/>
          <a:lstStyle/>
          <a:p>
            <a:r>
              <a:rPr lang="en-IN" dirty="0"/>
              <a:t>OTHER CASES:</a:t>
            </a:r>
          </a:p>
        </p:txBody>
      </p:sp>
      <p:sp>
        <p:nvSpPr>
          <p:cNvPr id="3" name="Content Placeholder 2">
            <a:extLst>
              <a:ext uri="{FF2B5EF4-FFF2-40B4-BE49-F238E27FC236}">
                <a16:creationId xmlns:a16="http://schemas.microsoft.com/office/drawing/2014/main" id="{23512515-7FB0-3699-FA54-C4FA441DEEE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C74121E-D9ED-BAC6-3F0B-C5E31188B9D8}"/>
              </a:ext>
            </a:extLst>
          </p:cNvPr>
          <p:cNvPicPr>
            <a:picLocks noChangeAspect="1"/>
          </p:cNvPicPr>
          <p:nvPr/>
        </p:nvPicPr>
        <p:blipFill>
          <a:blip r:embed="rId2"/>
          <a:stretch>
            <a:fillRect/>
          </a:stretch>
        </p:blipFill>
        <p:spPr>
          <a:xfrm>
            <a:off x="2879986" y="2133600"/>
            <a:ext cx="6432027" cy="3087329"/>
          </a:xfrm>
          <a:prstGeom prst="rect">
            <a:avLst/>
          </a:prstGeom>
        </p:spPr>
      </p:pic>
    </p:spTree>
    <p:extLst>
      <p:ext uri="{BB962C8B-B14F-4D97-AF65-F5344CB8AC3E}">
        <p14:creationId xmlns:p14="http://schemas.microsoft.com/office/powerpoint/2010/main" val="3097719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F36D-9668-A9C4-D937-91CF35F08C20}"/>
              </a:ext>
            </a:extLst>
          </p:cNvPr>
          <p:cNvSpPr>
            <a:spLocks noGrp="1"/>
          </p:cNvSpPr>
          <p:nvPr>
            <p:ph type="title"/>
          </p:nvPr>
        </p:nvSpPr>
        <p:spPr>
          <a:xfrm>
            <a:off x="346587" y="18255"/>
            <a:ext cx="10515600" cy="886313"/>
          </a:xfrm>
        </p:spPr>
        <p:txBody>
          <a:bodyPr/>
          <a:lstStyle/>
          <a:p>
            <a:r>
              <a:rPr lang="en-IN" dirty="0"/>
              <a:t>SOFT STATE</a:t>
            </a:r>
          </a:p>
        </p:txBody>
      </p:sp>
      <p:sp>
        <p:nvSpPr>
          <p:cNvPr id="3" name="Content Placeholder 2">
            <a:extLst>
              <a:ext uri="{FF2B5EF4-FFF2-40B4-BE49-F238E27FC236}">
                <a16:creationId xmlns:a16="http://schemas.microsoft.com/office/drawing/2014/main" id="{71232708-7155-25DC-B07C-51A0491A9BC0}"/>
              </a:ext>
            </a:extLst>
          </p:cNvPr>
          <p:cNvSpPr>
            <a:spLocks noGrp="1"/>
          </p:cNvSpPr>
          <p:nvPr>
            <p:ph idx="1"/>
          </p:nvPr>
        </p:nvSpPr>
        <p:spPr>
          <a:xfrm>
            <a:off x="543232" y="832567"/>
            <a:ext cx="10515600" cy="4351338"/>
          </a:xfrm>
        </p:spPr>
        <p:txBody>
          <a:bodyPr/>
          <a:lstStyle/>
          <a:p>
            <a:r>
              <a:rPr lang="en-US" sz="2800" b="0" i="0" dirty="0">
                <a:solidFill>
                  <a:srgbClr val="333333"/>
                </a:solidFill>
                <a:effectLst/>
                <a:highlight>
                  <a:srgbClr val="FFFFFF"/>
                </a:highlight>
                <a:latin typeface="verdana" panose="020B0604030504040204" pitchFamily="34" charset="0"/>
              </a:rPr>
              <a:t>check results </a:t>
            </a:r>
            <a:r>
              <a:rPr lang="en-US" sz="2800" dirty="0">
                <a:solidFill>
                  <a:srgbClr val="333333"/>
                </a:solidFill>
                <a:highlight>
                  <a:srgbClr val="FFFFFF"/>
                </a:highlight>
                <a:latin typeface="verdana" panose="020B0604030504040204" pitchFamily="34" charset="0"/>
              </a:rPr>
              <a:t>-</a:t>
            </a:r>
            <a:r>
              <a:rPr lang="en-US" sz="2800" b="0" i="0" dirty="0">
                <a:solidFill>
                  <a:srgbClr val="333333"/>
                </a:solidFill>
                <a:effectLst/>
                <a:highlight>
                  <a:srgbClr val="FFFFFF"/>
                </a:highlight>
                <a:latin typeface="verdana" panose="020B0604030504040204" pitchFamily="34" charset="0"/>
              </a:rPr>
              <a:t> non-UP or non-OK state - NO (re)check the number of times  (</a:t>
            </a:r>
            <a:r>
              <a:rPr lang="en-IN" sz="2800" b="0" i="1" dirty="0" err="1">
                <a:solidFill>
                  <a:srgbClr val="333333"/>
                </a:solidFill>
                <a:effectLst/>
                <a:highlight>
                  <a:srgbClr val="FFFFFF"/>
                </a:highlight>
                <a:latin typeface="verdana" panose="020B0604030504040204" pitchFamily="34" charset="0"/>
              </a:rPr>
              <a:t>max_check_attempts</a:t>
            </a:r>
            <a:r>
              <a:rPr lang="en-IN" sz="2800" b="0" i="1" dirty="0">
                <a:solidFill>
                  <a:srgbClr val="333333"/>
                </a:solidFill>
                <a:effectLst/>
                <a:highlight>
                  <a:srgbClr val="FFFFFF"/>
                </a:highlight>
                <a:latin typeface="verdana" panose="020B0604030504040204" pitchFamily="34" charset="0"/>
              </a:rPr>
              <a:t>)</a:t>
            </a:r>
          </a:p>
          <a:p>
            <a:endParaRPr lang="en-IN" i="1" dirty="0">
              <a:solidFill>
                <a:srgbClr val="333333"/>
              </a:solidFill>
              <a:highlight>
                <a:srgbClr val="FFFFFF"/>
              </a:highlight>
              <a:latin typeface="verdana" panose="020B0604030504040204" pitchFamily="34" charset="0"/>
            </a:endParaRPr>
          </a:p>
          <a:p>
            <a:r>
              <a:rPr lang="en-IN" b="0" i="0" dirty="0">
                <a:solidFill>
                  <a:srgbClr val="333333"/>
                </a:solidFill>
                <a:effectLst/>
                <a:highlight>
                  <a:srgbClr val="FFFFFF"/>
                </a:highlight>
                <a:latin typeface="verdana" panose="020B0604030504040204" pitchFamily="34" charset="0"/>
              </a:rPr>
              <a:t> </a:t>
            </a:r>
            <a:r>
              <a:rPr lang="en-IN" b="0" i="0" u="none" strike="noStrike" dirty="0" err="1">
                <a:solidFill>
                  <a:srgbClr val="4D89F9"/>
                </a:solidFill>
                <a:effectLst/>
                <a:highlight>
                  <a:srgbClr val="FFFFFF"/>
                </a:highlight>
                <a:latin typeface="verdana" panose="020B0604030504040204" pitchFamily="34" charset="0"/>
                <a:hlinkClick r:id="rId2"/>
              </a:rPr>
              <a:t>log_service_retries</a:t>
            </a:r>
            <a:r>
              <a:rPr lang="en-IN" b="0" i="0" dirty="0">
                <a:solidFill>
                  <a:srgbClr val="333333"/>
                </a:solidFill>
                <a:effectLst/>
                <a:highlight>
                  <a:srgbClr val="FFFFFF"/>
                </a:highlight>
                <a:latin typeface="verdana" panose="020B0604030504040204" pitchFamily="34" charset="0"/>
              </a:rPr>
              <a:t> or </a:t>
            </a:r>
            <a:r>
              <a:rPr lang="en-IN" b="0" i="0" u="none" strike="noStrike" dirty="0" err="1">
                <a:solidFill>
                  <a:srgbClr val="4D89F9"/>
                </a:solidFill>
                <a:effectLst/>
                <a:highlight>
                  <a:srgbClr val="FFFFFF"/>
                </a:highlight>
                <a:latin typeface="verdana" panose="020B0604030504040204" pitchFamily="34" charset="0"/>
                <a:hlinkClick r:id="rId3"/>
              </a:rPr>
              <a:t>log_host_retries</a:t>
            </a:r>
            <a:r>
              <a:rPr lang="en-IN" b="0" i="0" dirty="0">
                <a:solidFill>
                  <a:srgbClr val="333333"/>
                </a:solidFill>
                <a:effectLst/>
                <a:highlight>
                  <a:srgbClr val="FFFFFF"/>
                </a:highlight>
                <a:latin typeface="verdana" panose="020B0604030504040204" pitchFamily="34" charset="0"/>
              </a:rPr>
              <a:t> </a:t>
            </a:r>
            <a:endParaRPr lang="en-IN" sz="2800" b="0" i="1" dirty="0">
              <a:solidFill>
                <a:srgbClr val="333333"/>
              </a:solidFill>
              <a:effectLst/>
              <a:highlight>
                <a:srgbClr val="FFFFFF"/>
              </a:highlight>
              <a:latin typeface="verdana" panose="020B0604030504040204" pitchFamily="34" charset="0"/>
            </a:endParaRPr>
          </a:p>
          <a:p>
            <a:endParaRPr lang="en-IN" dirty="0"/>
          </a:p>
        </p:txBody>
      </p:sp>
    </p:spTree>
    <p:extLst>
      <p:ext uri="{BB962C8B-B14F-4D97-AF65-F5344CB8AC3E}">
        <p14:creationId xmlns:p14="http://schemas.microsoft.com/office/powerpoint/2010/main" val="2338670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3224-D4BE-D13B-2547-52C281DB7438}"/>
              </a:ext>
            </a:extLst>
          </p:cNvPr>
          <p:cNvSpPr>
            <a:spLocks noGrp="1"/>
          </p:cNvSpPr>
          <p:nvPr>
            <p:ph type="title"/>
          </p:nvPr>
        </p:nvSpPr>
        <p:spPr>
          <a:xfrm>
            <a:off x="454740" y="0"/>
            <a:ext cx="11206317" cy="1325563"/>
          </a:xfrm>
        </p:spPr>
        <p:txBody>
          <a:bodyPr/>
          <a:lstStyle/>
          <a:p>
            <a:r>
              <a:rPr lang="en-IN" dirty="0"/>
              <a:t>HARD STATE - </a:t>
            </a:r>
            <a:r>
              <a:rPr lang="en-IN" sz="2800" b="0" i="0" u="sng" dirty="0">
                <a:solidFill>
                  <a:srgbClr val="1B59CD"/>
                </a:solidFill>
                <a:effectLst/>
                <a:highlight>
                  <a:srgbClr val="FFFFFF"/>
                </a:highlight>
                <a:latin typeface="verdana" panose="020B0604030504040204" pitchFamily="34" charset="0"/>
                <a:hlinkClick r:id="rId2"/>
              </a:rPr>
              <a:t>$</a:t>
            </a:r>
            <a:r>
              <a:rPr lang="en-IN" sz="2400" b="0" i="0" u="sng" dirty="0">
                <a:solidFill>
                  <a:srgbClr val="1B59CD"/>
                </a:solidFill>
                <a:effectLst/>
                <a:highlight>
                  <a:srgbClr val="FFFFFF"/>
                </a:highlight>
                <a:latin typeface="verdana" panose="020B0604030504040204" pitchFamily="34" charset="0"/>
                <a:hlinkClick r:id="rId2"/>
              </a:rPr>
              <a:t>SERVICESTATETYPE$</a:t>
            </a:r>
            <a:r>
              <a:rPr lang="en-IN" sz="2400" b="0" i="0" u="sng" dirty="0">
                <a:solidFill>
                  <a:srgbClr val="1B59CD"/>
                </a:solidFill>
                <a:effectLst/>
                <a:highlight>
                  <a:srgbClr val="FFFFFF"/>
                </a:highlight>
                <a:latin typeface="verdana" panose="020B0604030504040204" pitchFamily="34" charset="0"/>
              </a:rPr>
              <a:t>,</a:t>
            </a:r>
            <a:r>
              <a:rPr lang="en-IN" b="0" i="0" u="sng" dirty="0">
                <a:solidFill>
                  <a:srgbClr val="1B59CD"/>
                </a:solidFill>
                <a:effectLst/>
                <a:highlight>
                  <a:srgbClr val="FFFFFF"/>
                </a:highlight>
                <a:latin typeface="verdana" panose="020B0604030504040204" pitchFamily="34" charset="0"/>
                <a:hlinkClick r:id="rId3"/>
              </a:rPr>
              <a:t> </a:t>
            </a:r>
            <a:r>
              <a:rPr lang="en-IN" sz="2400" b="0" i="0" u="sng" dirty="0">
                <a:solidFill>
                  <a:srgbClr val="1B59CD"/>
                </a:solidFill>
                <a:effectLst/>
                <a:highlight>
                  <a:srgbClr val="FFFFFF"/>
                </a:highlight>
                <a:latin typeface="verdana" panose="020B0604030504040204" pitchFamily="34" charset="0"/>
                <a:hlinkClick r:id="rId3"/>
              </a:rPr>
              <a:t>$HOSTSTATETYPE$</a:t>
            </a:r>
            <a:r>
              <a:rPr lang="en-IN" sz="2400" b="0" i="0" dirty="0">
                <a:solidFill>
                  <a:srgbClr val="333333"/>
                </a:solidFill>
                <a:effectLst/>
                <a:highlight>
                  <a:srgbClr val="FFFFFF"/>
                </a:highlight>
                <a:latin typeface="verdana" panose="020B0604030504040204" pitchFamily="34" charset="0"/>
              </a:rPr>
              <a:t> </a:t>
            </a:r>
            <a:endParaRPr lang="en-IN" dirty="0"/>
          </a:p>
        </p:txBody>
      </p:sp>
      <p:sp>
        <p:nvSpPr>
          <p:cNvPr id="3" name="Content Placeholder 2">
            <a:extLst>
              <a:ext uri="{FF2B5EF4-FFF2-40B4-BE49-F238E27FC236}">
                <a16:creationId xmlns:a16="http://schemas.microsoft.com/office/drawing/2014/main" id="{7B0D9291-9B7D-3120-5082-D6B43CB78E77}"/>
              </a:ext>
            </a:extLst>
          </p:cNvPr>
          <p:cNvSpPr>
            <a:spLocks noGrp="1"/>
          </p:cNvSpPr>
          <p:nvPr>
            <p:ph idx="1"/>
          </p:nvPr>
        </p:nvSpPr>
        <p:spPr>
          <a:xfrm>
            <a:off x="147484" y="1022556"/>
            <a:ext cx="11727426" cy="5835444"/>
          </a:xfrm>
        </p:spPr>
        <p:txBody>
          <a:bodyPr>
            <a:normAutofit/>
          </a:bodyPr>
          <a:lstStyle/>
          <a:p>
            <a:r>
              <a:rPr lang="en-US" sz="2400" b="0" i="0" dirty="0">
                <a:solidFill>
                  <a:srgbClr val="333333"/>
                </a:solidFill>
                <a:effectLst/>
                <a:highlight>
                  <a:srgbClr val="FFFFFF"/>
                </a:highlight>
                <a:latin typeface="verdana" panose="020B0604030504040204" pitchFamily="34" charset="0"/>
              </a:rPr>
              <a:t>check results </a:t>
            </a:r>
            <a:r>
              <a:rPr lang="en-US" sz="2400" dirty="0">
                <a:solidFill>
                  <a:srgbClr val="333333"/>
                </a:solidFill>
                <a:highlight>
                  <a:srgbClr val="FFFFFF"/>
                </a:highlight>
                <a:latin typeface="verdana" panose="020B0604030504040204" pitchFamily="34" charset="0"/>
              </a:rPr>
              <a:t>-</a:t>
            </a:r>
            <a:r>
              <a:rPr lang="en-US" sz="2400" b="0" i="0" dirty="0">
                <a:solidFill>
                  <a:srgbClr val="333333"/>
                </a:solidFill>
                <a:effectLst/>
                <a:highlight>
                  <a:srgbClr val="FFFFFF"/>
                </a:highlight>
                <a:latin typeface="verdana" panose="020B0604030504040204" pitchFamily="34" charset="0"/>
              </a:rPr>
              <a:t> non-UP or non-OK state -(re)checked the number of times  (</a:t>
            </a:r>
            <a:r>
              <a:rPr lang="en-IN" sz="2400" b="0" i="1" dirty="0" err="1">
                <a:solidFill>
                  <a:srgbClr val="333333"/>
                </a:solidFill>
                <a:effectLst/>
                <a:highlight>
                  <a:srgbClr val="FFFFFF"/>
                </a:highlight>
                <a:latin typeface="verdana" panose="020B0604030504040204" pitchFamily="34" charset="0"/>
              </a:rPr>
              <a:t>max_check_attempts</a:t>
            </a:r>
            <a:r>
              <a:rPr lang="en-IN" sz="2400" b="0" i="1" dirty="0">
                <a:solidFill>
                  <a:srgbClr val="333333"/>
                </a:solidFill>
                <a:effectLst/>
                <a:highlight>
                  <a:srgbClr val="FFFFFF"/>
                </a:highlight>
                <a:latin typeface="verdana" panose="020B0604030504040204" pitchFamily="34" charset="0"/>
              </a:rPr>
              <a:t>)</a:t>
            </a:r>
          </a:p>
          <a:p>
            <a:r>
              <a:rPr lang="en-US" sz="2400" b="0" i="0" dirty="0">
                <a:solidFill>
                  <a:srgbClr val="333333"/>
                </a:solidFill>
                <a:effectLst/>
                <a:highlight>
                  <a:srgbClr val="FFFFFF"/>
                </a:highlight>
                <a:latin typeface="verdana" panose="020B0604030504040204" pitchFamily="34" charset="0"/>
              </a:rPr>
              <a:t> One hard error state to another (e.g. WARNING to CRITICAL).</a:t>
            </a:r>
            <a:endParaRPr lang="en-IN" sz="2400" i="1" dirty="0">
              <a:solidFill>
                <a:srgbClr val="333333"/>
              </a:solidFill>
              <a:highlight>
                <a:srgbClr val="FFFFFF"/>
              </a:highlight>
              <a:latin typeface="verdana" panose="020B0604030504040204" pitchFamily="34" charset="0"/>
            </a:endParaRPr>
          </a:p>
          <a:p>
            <a:r>
              <a:rPr lang="en-US" sz="2400" dirty="0">
                <a:solidFill>
                  <a:srgbClr val="333333"/>
                </a:solidFill>
                <a:highlight>
                  <a:srgbClr val="FFFFFF"/>
                </a:highlight>
                <a:latin typeface="verdana" panose="020B0604030504040204" pitchFamily="34" charset="0"/>
              </a:rPr>
              <a:t>C</a:t>
            </a:r>
            <a:r>
              <a:rPr lang="en-US" sz="2400" b="0" i="0" dirty="0">
                <a:solidFill>
                  <a:srgbClr val="333333"/>
                </a:solidFill>
                <a:effectLst/>
                <a:highlight>
                  <a:srgbClr val="FFFFFF"/>
                </a:highlight>
                <a:latin typeface="verdana" panose="020B0604030504040204" pitchFamily="34" charset="0"/>
              </a:rPr>
              <a:t>heck results in a non-OK state</a:t>
            </a:r>
            <a:r>
              <a:rPr lang="en-IN" sz="2400" b="0" i="1" dirty="0">
                <a:solidFill>
                  <a:srgbClr val="333333"/>
                </a:solidFill>
                <a:effectLst/>
                <a:highlight>
                  <a:srgbClr val="FFFFFF"/>
                </a:highlight>
                <a:latin typeface="verdana" panose="020B0604030504040204" pitchFamily="34" charset="0"/>
              </a:rPr>
              <a:t>, </a:t>
            </a:r>
            <a:r>
              <a:rPr lang="en-US" sz="2400" b="0" i="0" dirty="0">
                <a:solidFill>
                  <a:srgbClr val="333333"/>
                </a:solidFill>
                <a:effectLst/>
                <a:highlight>
                  <a:srgbClr val="FFFFFF"/>
                </a:highlight>
                <a:latin typeface="verdana" panose="020B0604030504040204" pitchFamily="34" charset="0"/>
              </a:rPr>
              <a:t>corresponding host is either DOWN or UNREACHABLE.</a:t>
            </a:r>
            <a:r>
              <a:rPr lang="en-IN" sz="2400" b="0" i="1" dirty="0">
                <a:solidFill>
                  <a:srgbClr val="333333"/>
                </a:solidFill>
                <a:effectLst/>
                <a:highlight>
                  <a:srgbClr val="FFFFFF"/>
                </a:highlight>
                <a:latin typeface="verdana" panose="020B0604030504040204" pitchFamily="34" charset="0"/>
              </a:rPr>
              <a:t> </a:t>
            </a:r>
          </a:p>
          <a:p>
            <a:r>
              <a:rPr lang="en-US" sz="2400" b="0" i="0" strike="noStrike" dirty="0">
                <a:effectLst/>
                <a:highlight>
                  <a:srgbClr val="FFFFFF"/>
                </a:highlight>
                <a:latin typeface="verdana" panose="020B0604030504040204" pitchFamily="34" charset="0"/>
                <a:hlinkClick r:id="rId4">
                  <a:extLst>
                    <a:ext uri="{A12FA001-AC4F-418D-AE19-62706E023703}">
                      <ahyp:hlinkClr xmlns:ahyp="http://schemas.microsoft.com/office/drawing/2018/hyperlinkcolor" val="tx"/>
                    </a:ext>
                  </a:extLst>
                </a:hlinkClick>
              </a:rPr>
              <a:t>passive host check</a:t>
            </a:r>
            <a:r>
              <a:rPr lang="en-US" sz="2400" b="0" i="0" dirty="0">
                <a:effectLst/>
                <a:highlight>
                  <a:srgbClr val="FFFFFF"/>
                </a:highlight>
                <a:latin typeface="verdana" panose="020B0604030504040204" pitchFamily="34" charset="0"/>
              </a:rPr>
              <a:t> </a:t>
            </a:r>
            <a:r>
              <a:rPr lang="en-US" sz="2400" b="0" i="0" dirty="0">
                <a:solidFill>
                  <a:srgbClr val="333333"/>
                </a:solidFill>
                <a:effectLst/>
                <a:highlight>
                  <a:srgbClr val="FFFFFF"/>
                </a:highlight>
                <a:latin typeface="verdana" panose="020B0604030504040204" pitchFamily="34" charset="0"/>
              </a:rPr>
              <a:t>is received</a:t>
            </a:r>
            <a:r>
              <a:rPr lang="en-IN" sz="2400" i="1" dirty="0">
                <a:solidFill>
                  <a:srgbClr val="333333"/>
                </a:solidFill>
                <a:highlight>
                  <a:srgbClr val="FFFFFF"/>
                </a:highlight>
                <a:latin typeface="verdana" panose="020B0604030504040204" pitchFamily="34" charset="0"/>
              </a:rPr>
              <a:t>,</a:t>
            </a:r>
            <a:r>
              <a:rPr lang="en-IN" sz="2400" b="0" i="0" dirty="0">
                <a:solidFill>
                  <a:srgbClr val="333333"/>
                </a:solidFill>
                <a:effectLst/>
                <a:highlight>
                  <a:srgbClr val="FFFFFF"/>
                </a:highlight>
                <a:latin typeface="verdana" panose="020B0604030504040204" pitchFamily="34" charset="0"/>
              </a:rPr>
              <a:t> treated as HARD,</a:t>
            </a:r>
            <a:r>
              <a:rPr lang="en-US" sz="2400" b="0" i="0" u="sng" dirty="0">
                <a:solidFill>
                  <a:srgbClr val="0563C1"/>
                </a:solidFill>
                <a:effectLst/>
                <a:highlight>
                  <a:srgbClr val="FFFFFF"/>
                </a:highlight>
                <a:latin typeface="verdana" panose="020B0604030504040204" pitchFamily="34" charset="0"/>
                <a:hlinkClick r:id="rId5">
                  <a:extLst>
                    <a:ext uri="{A12FA001-AC4F-418D-AE19-62706E023703}">
                      <ahyp:hlinkClr xmlns:ahyp="http://schemas.microsoft.com/office/drawing/2018/hyperlinkcolor" val="tx"/>
                    </a:ext>
                  </a:extLst>
                </a:hlinkClick>
              </a:rPr>
              <a:t> </a:t>
            </a:r>
            <a:r>
              <a:rPr lang="en-US" sz="2400" b="0" i="0" dirty="0" err="1">
                <a:effectLst/>
                <a:highlight>
                  <a:srgbClr val="FFFFFF"/>
                </a:highlight>
                <a:latin typeface="verdana" panose="020B0604030504040204" pitchFamily="34" charset="0"/>
                <a:hlinkClick r:id="rId5">
                  <a:extLst>
                    <a:ext uri="{A12FA001-AC4F-418D-AE19-62706E023703}">
                      <ahyp:hlinkClr xmlns:ahyp="http://schemas.microsoft.com/office/drawing/2018/hyperlinkcolor" val="tx"/>
                    </a:ext>
                  </a:extLst>
                </a:hlinkClick>
              </a:rPr>
              <a:t>passive_host_checks_are_soft</a:t>
            </a:r>
            <a:r>
              <a:rPr lang="en-US" sz="2400" dirty="0">
                <a:highlight>
                  <a:srgbClr val="FFFFFF"/>
                </a:highlight>
                <a:latin typeface="verdana" panose="020B0604030504040204" pitchFamily="34" charset="0"/>
              </a:rPr>
              <a:t>=</a:t>
            </a:r>
            <a:r>
              <a:rPr lang="en-US" sz="2400" u="sng" dirty="0">
                <a:solidFill>
                  <a:srgbClr val="333333"/>
                </a:solidFill>
                <a:highlight>
                  <a:srgbClr val="FFFFFF"/>
                </a:highlight>
                <a:latin typeface="verdana" panose="020B0604030504040204" pitchFamily="34" charset="0"/>
              </a:rPr>
              <a:t>1</a:t>
            </a:r>
          </a:p>
          <a:p>
            <a:pPr marL="0" indent="0">
              <a:buNone/>
            </a:pPr>
            <a:endParaRPr lang="en-US" sz="2400" u="sng" dirty="0">
              <a:solidFill>
                <a:srgbClr val="333333"/>
              </a:solidFill>
              <a:highlight>
                <a:srgbClr val="FFFFFF"/>
              </a:highlight>
              <a:latin typeface="verdana" panose="020B0604030504040204" pitchFamily="34" charset="0"/>
            </a:endParaRPr>
          </a:p>
          <a:p>
            <a:r>
              <a:rPr lang="en-US" sz="2400" u="sng" dirty="0">
                <a:solidFill>
                  <a:schemeClr val="accent1">
                    <a:lumMod val="60000"/>
                    <a:lumOff val="40000"/>
                  </a:schemeClr>
                </a:solidFill>
                <a:highlight>
                  <a:srgbClr val="FFFFFF"/>
                </a:highlight>
                <a:latin typeface="verdana" panose="020B0604030504040204" pitchFamily="34" charset="0"/>
              </a:rPr>
              <a:t>CHANAGES IN HOST/SERVICES:</a:t>
            </a:r>
          </a:p>
          <a:p>
            <a:pPr marL="0" indent="0">
              <a:buNone/>
            </a:pPr>
            <a:endParaRPr lang="en-US" sz="2400" u="sng" dirty="0">
              <a:solidFill>
                <a:schemeClr val="accent1">
                  <a:lumMod val="60000"/>
                  <a:lumOff val="40000"/>
                </a:schemeClr>
              </a:solidFill>
              <a:highlight>
                <a:srgbClr val="FFFFFF"/>
              </a:highlight>
              <a:latin typeface="verdana" panose="020B0604030504040204" pitchFamily="34" charset="0"/>
            </a:endParaRPr>
          </a:p>
          <a:p>
            <a:pPr algn="l">
              <a:buFont typeface="Arial" panose="020B0604020202020204" pitchFamily="34" charset="0"/>
              <a:buChar char="•"/>
            </a:pPr>
            <a:r>
              <a:rPr lang="en-US" sz="2000" b="0" i="0" dirty="0">
                <a:solidFill>
                  <a:srgbClr val="333333"/>
                </a:solidFill>
                <a:effectLst/>
                <a:highlight>
                  <a:srgbClr val="FFFFFF"/>
                </a:highlight>
                <a:latin typeface="verdana" panose="020B0604030504040204" pitchFamily="34" charset="0"/>
              </a:rPr>
              <a:t>HARD state is logged.</a:t>
            </a:r>
          </a:p>
          <a:p>
            <a:pPr algn="l">
              <a:buFont typeface="Arial" panose="020B0604020202020204" pitchFamily="34" charset="0"/>
              <a:buChar char="•"/>
            </a:pPr>
            <a:r>
              <a:rPr lang="en-US" sz="2000" b="0" i="0" dirty="0">
                <a:solidFill>
                  <a:srgbClr val="333333"/>
                </a:solidFill>
                <a:effectLst/>
                <a:highlight>
                  <a:srgbClr val="FFFFFF"/>
                </a:highlight>
                <a:latin typeface="verdana" panose="020B0604030504040204" pitchFamily="34" charset="0"/>
              </a:rPr>
              <a:t>Event handlers are executed to handle the HARD state.</a:t>
            </a:r>
          </a:p>
          <a:p>
            <a:pPr algn="l">
              <a:buFont typeface="Arial" panose="020B0604020202020204" pitchFamily="34" charset="0"/>
              <a:buChar char="•"/>
            </a:pPr>
            <a:r>
              <a:rPr lang="en-US" sz="2000" b="0" i="0" dirty="0">
                <a:solidFill>
                  <a:srgbClr val="333333"/>
                </a:solidFill>
                <a:effectLst/>
                <a:highlight>
                  <a:srgbClr val="FFFFFF"/>
                </a:highlight>
                <a:latin typeface="verdana" panose="020B0604030504040204" pitchFamily="34" charset="0"/>
              </a:rPr>
              <a:t>Contacts are notified of the host or service problem or recovery.</a:t>
            </a:r>
          </a:p>
          <a:p>
            <a:endParaRPr lang="en-US" sz="2400" u="sng" dirty="0">
              <a:solidFill>
                <a:srgbClr val="333333"/>
              </a:solidFill>
              <a:highlight>
                <a:srgbClr val="FFFFFF"/>
              </a:highlight>
              <a:latin typeface="verdana" panose="020B0604030504040204" pitchFamily="34" charset="0"/>
            </a:endParaRPr>
          </a:p>
          <a:p>
            <a:endParaRPr lang="en-US" sz="2400" u="sng" dirty="0">
              <a:solidFill>
                <a:srgbClr val="333333"/>
              </a:solidFill>
              <a:highlight>
                <a:srgbClr val="FFFFFF"/>
              </a:highlight>
              <a:latin typeface="verdana" panose="020B0604030504040204" pitchFamily="34" charset="0"/>
            </a:endParaRPr>
          </a:p>
          <a:p>
            <a:endParaRPr lang="en-IN" sz="2400" dirty="0"/>
          </a:p>
        </p:txBody>
      </p:sp>
    </p:spTree>
    <p:extLst>
      <p:ext uri="{BB962C8B-B14F-4D97-AF65-F5344CB8AC3E}">
        <p14:creationId xmlns:p14="http://schemas.microsoft.com/office/powerpoint/2010/main" val="2986268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B8DB-4DDB-D1E7-0BD0-58812C6AB929}"/>
              </a:ext>
            </a:extLst>
          </p:cNvPr>
          <p:cNvSpPr>
            <a:spLocks noGrp="1"/>
          </p:cNvSpPr>
          <p:nvPr>
            <p:ph type="title"/>
          </p:nvPr>
        </p:nvSpPr>
        <p:spPr>
          <a:xfrm>
            <a:off x="435077" y="0"/>
            <a:ext cx="10515600" cy="1325563"/>
          </a:xfrm>
        </p:spPr>
        <p:txBody>
          <a:bodyPr/>
          <a:lstStyle/>
          <a:p>
            <a:r>
              <a:rPr lang="en-IN" dirty="0"/>
              <a:t>STATE - </a:t>
            </a:r>
            <a:r>
              <a:rPr lang="en-IN" sz="3600" b="0" i="1" dirty="0" err="1">
                <a:solidFill>
                  <a:srgbClr val="333333"/>
                </a:solidFill>
                <a:effectLst/>
                <a:highlight>
                  <a:srgbClr val="FFFFFF"/>
                </a:highlight>
                <a:latin typeface="verdana" panose="020B0604030504040204" pitchFamily="34" charset="0"/>
              </a:rPr>
              <a:t>max_check_attempts</a:t>
            </a:r>
            <a:r>
              <a:rPr lang="en-IN" sz="3600" b="0" i="1" dirty="0">
                <a:solidFill>
                  <a:srgbClr val="333333"/>
                </a:solidFill>
                <a:effectLst/>
                <a:highlight>
                  <a:srgbClr val="FFFFFF"/>
                </a:highlight>
                <a:latin typeface="verdana" panose="020B0604030504040204" pitchFamily="34" charset="0"/>
              </a:rPr>
              <a:t> = 3</a:t>
            </a:r>
            <a:r>
              <a:rPr lang="en-IN" sz="3600" dirty="0"/>
              <a:t> </a:t>
            </a:r>
            <a:endParaRPr lang="en-IN" dirty="0"/>
          </a:p>
        </p:txBody>
      </p:sp>
      <p:sp>
        <p:nvSpPr>
          <p:cNvPr id="3" name="Content Placeholder 2">
            <a:extLst>
              <a:ext uri="{FF2B5EF4-FFF2-40B4-BE49-F238E27FC236}">
                <a16:creationId xmlns:a16="http://schemas.microsoft.com/office/drawing/2014/main" id="{852EC4E9-F21F-C2CC-CE9B-CF985D14F5DF}"/>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93C89E8E-1118-BE52-1057-BE11DFAF4B15}"/>
              </a:ext>
            </a:extLst>
          </p:cNvPr>
          <p:cNvPicPr>
            <a:picLocks noChangeAspect="1"/>
          </p:cNvPicPr>
          <p:nvPr/>
        </p:nvPicPr>
        <p:blipFill>
          <a:blip r:embed="rId2"/>
          <a:stretch>
            <a:fillRect/>
          </a:stretch>
        </p:blipFill>
        <p:spPr>
          <a:xfrm>
            <a:off x="3470575" y="1325563"/>
            <a:ext cx="5820909" cy="5045979"/>
          </a:xfrm>
          <a:prstGeom prst="rect">
            <a:avLst/>
          </a:prstGeom>
        </p:spPr>
      </p:pic>
    </p:spTree>
    <p:extLst>
      <p:ext uri="{BB962C8B-B14F-4D97-AF65-F5344CB8AC3E}">
        <p14:creationId xmlns:p14="http://schemas.microsoft.com/office/powerpoint/2010/main" val="2093692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78A8-9814-D142-1B45-B8F919479B91}"/>
              </a:ext>
            </a:extLst>
          </p:cNvPr>
          <p:cNvSpPr>
            <a:spLocks noGrp="1"/>
          </p:cNvSpPr>
          <p:nvPr>
            <p:ph type="title"/>
          </p:nvPr>
        </p:nvSpPr>
        <p:spPr>
          <a:xfrm>
            <a:off x="283222" y="20714"/>
            <a:ext cx="10515600" cy="1325563"/>
          </a:xfrm>
        </p:spPr>
        <p:txBody>
          <a:bodyPr/>
          <a:lstStyle/>
          <a:p>
            <a:r>
              <a:rPr lang="en-IN" dirty="0"/>
              <a:t>EXAMPLE</a:t>
            </a:r>
          </a:p>
        </p:txBody>
      </p:sp>
      <p:pic>
        <p:nvPicPr>
          <p:cNvPr id="8" name="Picture 7">
            <a:extLst>
              <a:ext uri="{FF2B5EF4-FFF2-40B4-BE49-F238E27FC236}">
                <a16:creationId xmlns:a16="http://schemas.microsoft.com/office/drawing/2014/main" id="{E0443032-D4A5-ED5A-10E4-5D76A29166A5}"/>
              </a:ext>
            </a:extLst>
          </p:cNvPr>
          <p:cNvPicPr>
            <a:picLocks noChangeAspect="1"/>
          </p:cNvPicPr>
          <p:nvPr/>
        </p:nvPicPr>
        <p:blipFill>
          <a:blip r:embed="rId2"/>
          <a:stretch>
            <a:fillRect/>
          </a:stretch>
        </p:blipFill>
        <p:spPr>
          <a:xfrm>
            <a:off x="1479210" y="4109884"/>
            <a:ext cx="4061812" cy="1885335"/>
          </a:xfrm>
          <a:prstGeom prst="rect">
            <a:avLst/>
          </a:prstGeom>
        </p:spPr>
      </p:pic>
      <p:sp>
        <p:nvSpPr>
          <p:cNvPr id="10" name="Content Placeholder 9">
            <a:extLst>
              <a:ext uri="{FF2B5EF4-FFF2-40B4-BE49-F238E27FC236}">
                <a16:creationId xmlns:a16="http://schemas.microsoft.com/office/drawing/2014/main" id="{97E7E766-FE44-A069-8398-E4B2B57D15F9}"/>
              </a:ext>
            </a:extLst>
          </p:cNvPr>
          <p:cNvSpPr>
            <a:spLocks noGrp="1"/>
          </p:cNvSpPr>
          <p:nvPr>
            <p:ph idx="1"/>
          </p:nvPr>
        </p:nvSpPr>
        <p:spPr/>
        <p:txBody>
          <a:bodyPr/>
          <a:lstStyle/>
          <a:p>
            <a:endParaRPr lang="en-IN" dirty="0"/>
          </a:p>
        </p:txBody>
      </p:sp>
      <p:pic>
        <p:nvPicPr>
          <p:cNvPr id="12" name="Picture 11">
            <a:extLst>
              <a:ext uri="{FF2B5EF4-FFF2-40B4-BE49-F238E27FC236}">
                <a16:creationId xmlns:a16="http://schemas.microsoft.com/office/drawing/2014/main" id="{F6E3367D-BB65-68EF-D776-B5DD6D008127}"/>
              </a:ext>
            </a:extLst>
          </p:cNvPr>
          <p:cNvPicPr>
            <a:picLocks noChangeAspect="1"/>
          </p:cNvPicPr>
          <p:nvPr/>
        </p:nvPicPr>
        <p:blipFill>
          <a:blip r:embed="rId3"/>
          <a:stretch>
            <a:fillRect/>
          </a:stretch>
        </p:blipFill>
        <p:spPr>
          <a:xfrm>
            <a:off x="258807" y="1667186"/>
            <a:ext cx="10980915" cy="4668215"/>
          </a:xfrm>
          <a:prstGeom prst="rect">
            <a:avLst/>
          </a:prstGeom>
        </p:spPr>
      </p:pic>
    </p:spTree>
    <p:extLst>
      <p:ext uri="{BB962C8B-B14F-4D97-AF65-F5344CB8AC3E}">
        <p14:creationId xmlns:p14="http://schemas.microsoft.com/office/powerpoint/2010/main" val="2534911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CF5A-C37E-12F7-CC87-5F166162947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A049632-F683-DAAD-DFD4-80C68330D792}"/>
              </a:ext>
            </a:extLst>
          </p:cNvPr>
          <p:cNvSpPr>
            <a:spLocks noGrp="1"/>
          </p:cNvSpPr>
          <p:nvPr>
            <p:ph idx="1"/>
          </p:nvPr>
        </p:nvSpPr>
        <p:spPr/>
        <p:txBody>
          <a:bodyPr/>
          <a:lstStyle/>
          <a:p>
            <a:endParaRPr lang="en-IN" dirty="0"/>
          </a:p>
        </p:txBody>
      </p:sp>
      <p:pic>
        <p:nvPicPr>
          <p:cNvPr id="10" name="Picture 9">
            <a:extLst>
              <a:ext uri="{FF2B5EF4-FFF2-40B4-BE49-F238E27FC236}">
                <a16:creationId xmlns:a16="http://schemas.microsoft.com/office/drawing/2014/main" id="{60772833-CE26-AC28-166E-BD4D72CBB12D}"/>
              </a:ext>
            </a:extLst>
          </p:cNvPr>
          <p:cNvPicPr>
            <a:picLocks noChangeAspect="1"/>
          </p:cNvPicPr>
          <p:nvPr/>
        </p:nvPicPr>
        <p:blipFill>
          <a:blip r:embed="rId2"/>
          <a:stretch>
            <a:fillRect/>
          </a:stretch>
        </p:blipFill>
        <p:spPr>
          <a:xfrm>
            <a:off x="648929" y="1428402"/>
            <a:ext cx="9645445" cy="5047880"/>
          </a:xfrm>
          <a:prstGeom prst="rect">
            <a:avLst/>
          </a:prstGeom>
        </p:spPr>
      </p:pic>
    </p:spTree>
    <p:extLst>
      <p:ext uri="{BB962C8B-B14F-4D97-AF65-F5344CB8AC3E}">
        <p14:creationId xmlns:p14="http://schemas.microsoft.com/office/powerpoint/2010/main" val="4203596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F28E-F5B2-0A73-DCB3-C05E9A6AB19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961D56A-08CC-383D-CFFE-4ED26332BA6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75DF3C6-CFE7-A65B-5725-2EB911D2FA9E}"/>
              </a:ext>
            </a:extLst>
          </p:cNvPr>
          <p:cNvPicPr>
            <a:picLocks noChangeAspect="1"/>
          </p:cNvPicPr>
          <p:nvPr/>
        </p:nvPicPr>
        <p:blipFill>
          <a:blip r:embed="rId2"/>
          <a:stretch>
            <a:fillRect/>
          </a:stretch>
        </p:blipFill>
        <p:spPr>
          <a:xfrm>
            <a:off x="1042197" y="1690688"/>
            <a:ext cx="8809726" cy="4008462"/>
          </a:xfrm>
          <a:prstGeom prst="rect">
            <a:avLst/>
          </a:prstGeom>
        </p:spPr>
      </p:pic>
    </p:spTree>
    <p:extLst>
      <p:ext uri="{BB962C8B-B14F-4D97-AF65-F5344CB8AC3E}">
        <p14:creationId xmlns:p14="http://schemas.microsoft.com/office/powerpoint/2010/main" val="322756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7CE6-B813-7840-1A0B-7D957170DE07}"/>
              </a:ext>
            </a:extLst>
          </p:cNvPr>
          <p:cNvSpPr>
            <a:spLocks noGrp="1"/>
          </p:cNvSpPr>
          <p:nvPr>
            <p:ph type="title"/>
          </p:nvPr>
        </p:nvSpPr>
        <p:spPr/>
        <p:txBody>
          <a:bodyPr/>
          <a:lstStyle/>
          <a:p>
            <a:r>
              <a:rPr lang="en-IN" dirty="0"/>
              <a:t>SERVICE STATE DIAGRAM</a:t>
            </a:r>
          </a:p>
        </p:txBody>
      </p:sp>
      <p:sp>
        <p:nvSpPr>
          <p:cNvPr id="3" name="Content Placeholder 2">
            <a:extLst>
              <a:ext uri="{FF2B5EF4-FFF2-40B4-BE49-F238E27FC236}">
                <a16:creationId xmlns:a16="http://schemas.microsoft.com/office/drawing/2014/main" id="{75131A40-0CD2-90A0-66C2-7527CC5A19B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49C291A-F311-109C-9640-BE1A790E1EA0}"/>
              </a:ext>
            </a:extLst>
          </p:cNvPr>
          <p:cNvPicPr>
            <a:picLocks noChangeAspect="1"/>
          </p:cNvPicPr>
          <p:nvPr/>
        </p:nvPicPr>
        <p:blipFill>
          <a:blip r:embed="rId2"/>
          <a:stretch>
            <a:fillRect/>
          </a:stretch>
        </p:blipFill>
        <p:spPr>
          <a:xfrm>
            <a:off x="1814679" y="1594427"/>
            <a:ext cx="8047075" cy="4472075"/>
          </a:xfrm>
          <a:prstGeom prst="rect">
            <a:avLst/>
          </a:prstGeom>
        </p:spPr>
      </p:pic>
    </p:spTree>
    <p:extLst>
      <p:ext uri="{BB962C8B-B14F-4D97-AF65-F5344CB8AC3E}">
        <p14:creationId xmlns:p14="http://schemas.microsoft.com/office/powerpoint/2010/main" val="141752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6BBA-1E5C-E580-B814-6421926829BE}"/>
              </a:ext>
            </a:extLst>
          </p:cNvPr>
          <p:cNvSpPr>
            <a:spLocks noGrp="1"/>
          </p:cNvSpPr>
          <p:nvPr>
            <p:ph type="title"/>
          </p:nvPr>
        </p:nvSpPr>
        <p:spPr/>
        <p:txBody>
          <a:bodyPr/>
          <a:lstStyle/>
          <a:p>
            <a:r>
              <a:rPr lang="en-IN" dirty="0"/>
              <a:t>WORKFLOW</a:t>
            </a:r>
          </a:p>
        </p:txBody>
      </p:sp>
      <p:sp>
        <p:nvSpPr>
          <p:cNvPr id="3" name="Content Placeholder 2">
            <a:extLst>
              <a:ext uri="{FF2B5EF4-FFF2-40B4-BE49-F238E27FC236}">
                <a16:creationId xmlns:a16="http://schemas.microsoft.com/office/drawing/2014/main" id="{24C75974-06C4-3DA7-2383-FF6CD33E6BB3}"/>
              </a:ext>
            </a:extLst>
          </p:cNvPr>
          <p:cNvSpPr>
            <a:spLocks noGrp="1"/>
          </p:cNvSpPr>
          <p:nvPr>
            <p:ph idx="1"/>
          </p:nvPr>
        </p:nvSpPr>
        <p:spPr/>
        <p:txBody>
          <a:bodyPr/>
          <a:lstStyle/>
          <a:p>
            <a:endParaRPr lang="en-IN" dirty="0"/>
          </a:p>
        </p:txBody>
      </p:sp>
      <p:pic>
        <p:nvPicPr>
          <p:cNvPr id="6" name="Picture 5">
            <a:extLst>
              <a:ext uri="{FF2B5EF4-FFF2-40B4-BE49-F238E27FC236}">
                <a16:creationId xmlns:a16="http://schemas.microsoft.com/office/drawing/2014/main" id="{67EE4DBD-6CF2-4E36-D209-0289DE5D9051}"/>
              </a:ext>
            </a:extLst>
          </p:cNvPr>
          <p:cNvPicPr>
            <a:picLocks noChangeAspect="1"/>
          </p:cNvPicPr>
          <p:nvPr/>
        </p:nvPicPr>
        <p:blipFill>
          <a:blip r:embed="rId2"/>
          <a:stretch>
            <a:fillRect/>
          </a:stretch>
        </p:blipFill>
        <p:spPr>
          <a:xfrm>
            <a:off x="1288026" y="1488922"/>
            <a:ext cx="9947786" cy="5024744"/>
          </a:xfrm>
          <a:prstGeom prst="rect">
            <a:avLst/>
          </a:prstGeom>
        </p:spPr>
      </p:pic>
    </p:spTree>
    <p:extLst>
      <p:ext uri="{BB962C8B-B14F-4D97-AF65-F5344CB8AC3E}">
        <p14:creationId xmlns:p14="http://schemas.microsoft.com/office/powerpoint/2010/main" val="39064869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ECFF-8EBC-D2D5-1EB7-DD7EC9D4D119}"/>
              </a:ext>
            </a:extLst>
          </p:cNvPr>
          <p:cNvSpPr>
            <a:spLocks noGrp="1"/>
          </p:cNvSpPr>
          <p:nvPr>
            <p:ph type="title"/>
          </p:nvPr>
        </p:nvSpPr>
        <p:spPr/>
        <p:txBody>
          <a:bodyPr/>
          <a:lstStyle/>
          <a:p>
            <a:r>
              <a:rPr lang="en-IN" dirty="0"/>
              <a:t>LOCAL CHECK</a:t>
            </a:r>
          </a:p>
        </p:txBody>
      </p:sp>
      <p:pic>
        <p:nvPicPr>
          <p:cNvPr id="5" name="Content Placeholder 4">
            <a:extLst>
              <a:ext uri="{FF2B5EF4-FFF2-40B4-BE49-F238E27FC236}">
                <a16:creationId xmlns:a16="http://schemas.microsoft.com/office/drawing/2014/main" id="{062E8ED7-3963-5FFF-A07D-7FD2FE81236E}"/>
              </a:ext>
            </a:extLst>
          </p:cNvPr>
          <p:cNvPicPr>
            <a:picLocks noGrp="1" noChangeAspect="1"/>
          </p:cNvPicPr>
          <p:nvPr>
            <p:ph idx="1"/>
          </p:nvPr>
        </p:nvPicPr>
        <p:blipFill>
          <a:blip r:embed="rId2"/>
          <a:stretch>
            <a:fillRect/>
          </a:stretch>
        </p:blipFill>
        <p:spPr>
          <a:xfrm>
            <a:off x="1455174" y="1759515"/>
            <a:ext cx="7325032" cy="3441064"/>
          </a:xfrm>
        </p:spPr>
      </p:pic>
    </p:spTree>
    <p:extLst>
      <p:ext uri="{BB962C8B-B14F-4D97-AF65-F5344CB8AC3E}">
        <p14:creationId xmlns:p14="http://schemas.microsoft.com/office/powerpoint/2010/main" val="1301238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F811-7F1F-E7D9-EDCF-D06D4ACE6D1C}"/>
              </a:ext>
            </a:extLst>
          </p:cNvPr>
          <p:cNvSpPr>
            <a:spLocks noGrp="1"/>
          </p:cNvSpPr>
          <p:nvPr>
            <p:ph type="title"/>
          </p:nvPr>
        </p:nvSpPr>
        <p:spPr/>
        <p:txBody>
          <a:bodyPr/>
          <a:lstStyle/>
          <a:p>
            <a:r>
              <a:rPr lang="en-IN" dirty="0"/>
              <a:t>REMOTE CHECK</a:t>
            </a:r>
          </a:p>
        </p:txBody>
      </p:sp>
      <p:sp>
        <p:nvSpPr>
          <p:cNvPr id="3" name="Content Placeholder 2">
            <a:extLst>
              <a:ext uri="{FF2B5EF4-FFF2-40B4-BE49-F238E27FC236}">
                <a16:creationId xmlns:a16="http://schemas.microsoft.com/office/drawing/2014/main" id="{EDF74087-5B61-E5AE-4EB2-688D3D93716C}"/>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AC1A07C-CCBF-BCD8-1F0C-92B5039D07A5}"/>
              </a:ext>
            </a:extLst>
          </p:cNvPr>
          <p:cNvPicPr>
            <a:picLocks noChangeAspect="1"/>
          </p:cNvPicPr>
          <p:nvPr/>
        </p:nvPicPr>
        <p:blipFill>
          <a:blip r:embed="rId2"/>
          <a:stretch>
            <a:fillRect/>
          </a:stretch>
        </p:blipFill>
        <p:spPr>
          <a:xfrm>
            <a:off x="1529917" y="1920135"/>
            <a:ext cx="7886928" cy="3952028"/>
          </a:xfrm>
          <a:prstGeom prst="rect">
            <a:avLst/>
          </a:prstGeom>
        </p:spPr>
      </p:pic>
    </p:spTree>
    <p:extLst>
      <p:ext uri="{BB962C8B-B14F-4D97-AF65-F5344CB8AC3E}">
        <p14:creationId xmlns:p14="http://schemas.microsoft.com/office/powerpoint/2010/main" val="46113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E06F-90F5-6EA8-6C98-F83BE4E251BF}"/>
              </a:ext>
            </a:extLst>
          </p:cNvPr>
          <p:cNvSpPr>
            <a:spLocks noGrp="1"/>
          </p:cNvSpPr>
          <p:nvPr>
            <p:ph type="title"/>
          </p:nvPr>
        </p:nvSpPr>
        <p:spPr>
          <a:xfrm>
            <a:off x="297426" y="0"/>
            <a:ext cx="10515600" cy="1325563"/>
          </a:xfrm>
        </p:spPr>
        <p:txBody>
          <a:bodyPr/>
          <a:lstStyle/>
          <a:p>
            <a:r>
              <a:rPr lang="en-IN" dirty="0"/>
              <a:t>USING NOTIFICATION ESCALATION</a:t>
            </a:r>
          </a:p>
        </p:txBody>
      </p:sp>
      <p:sp>
        <p:nvSpPr>
          <p:cNvPr id="3" name="Content Placeholder 2">
            <a:extLst>
              <a:ext uri="{FF2B5EF4-FFF2-40B4-BE49-F238E27FC236}">
                <a16:creationId xmlns:a16="http://schemas.microsoft.com/office/drawing/2014/main" id="{BA8B6AC4-DD74-114E-8676-E5903608F4B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273497A-3486-C95F-8F81-F73D8325B6F9}"/>
              </a:ext>
            </a:extLst>
          </p:cNvPr>
          <p:cNvPicPr>
            <a:picLocks noChangeAspect="1"/>
          </p:cNvPicPr>
          <p:nvPr/>
        </p:nvPicPr>
        <p:blipFill>
          <a:blip r:embed="rId2"/>
          <a:stretch>
            <a:fillRect/>
          </a:stretch>
        </p:blipFill>
        <p:spPr>
          <a:xfrm>
            <a:off x="147128" y="1212280"/>
            <a:ext cx="9105382" cy="4964683"/>
          </a:xfrm>
          <a:prstGeom prst="rect">
            <a:avLst/>
          </a:prstGeom>
        </p:spPr>
      </p:pic>
    </p:spTree>
    <p:extLst>
      <p:ext uri="{BB962C8B-B14F-4D97-AF65-F5344CB8AC3E}">
        <p14:creationId xmlns:p14="http://schemas.microsoft.com/office/powerpoint/2010/main" val="1476385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A9C9-B345-7469-65F6-7985CE2F45DD}"/>
              </a:ext>
            </a:extLst>
          </p:cNvPr>
          <p:cNvSpPr>
            <a:spLocks noGrp="1"/>
          </p:cNvSpPr>
          <p:nvPr>
            <p:ph type="title"/>
          </p:nvPr>
        </p:nvSpPr>
        <p:spPr/>
        <p:txBody>
          <a:bodyPr/>
          <a:lstStyle/>
          <a:p>
            <a:r>
              <a:rPr lang="en-IN" dirty="0"/>
              <a:t>MACROS</a:t>
            </a:r>
          </a:p>
        </p:txBody>
      </p:sp>
      <p:pic>
        <p:nvPicPr>
          <p:cNvPr id="5" name="Content Placeholder 4">
            <a:extLst>
              <a:ext uri="{FF2B5EF4-FFF2-40B4-BE49-F238E27FC236}">
                <a16:creationId xmlns:a16="http://schemas.microsoft.com/office/drawing/2014/main" id="{6B079DC4-B4B7-EEAE-34FC-F0014611FB6B}"/>
              </a:ext>
            </a:extLst>
          </p:cNvPr>
          <p:cNvPicPr>
            <a:picLocks noGrp="1" noChangeAspect="1"/>
          </p:cNvPicPr>
          <p:nvPr>
            <p:ph idx="1"/>
          </p:nvPr>
        </p:nvPicPr>
        <p:blipFill>
          <a:blip r:embed="rId2"/>
          <a:stretch>
            <a:fillRect/>
          </a:stretch>
        </p:blipFill>
        <p:spPr>
          <a:xfrm>
            <a:off x="6902479" y="1816048"/>
            <a:ext cx="4451321" cy="2736287"/>
          </a:xfrm>
        </p:spPr>
      </p:pic>
      <p:sp>
        <p:nvSpPr>
          <p:cNvPr id="7" name="TextBox 6">
            <a:extLst>
              <a:ext uri="{FF2B5EF4-FFF2-40B4-BE49-F238E27FC236}">
                <a16:creationId xmlns:a16="http://schemas.microsoft.com/office/drawing/2014/main" id="{5182B9A4-3140-918D-CA47-4ADDF49DE2A7}"/>
              </a:ext>
            </a:extLst>
          </p:cNvPr>
          <p:cNvSpPr txBox="1"/>
          <p:nvPr/>
        </p:nvSpPr>
        <p:spPr>
          <a:xfrm>
            <a:off x="838200" y="1996400"/>
            <a:ext cx="6096000" cy="923330"/>
          </a:xfrm>
          <a:prstGeom prst="rect">
            <a:avLst/>
          </a:prstGeom>
          <a:noFill/>
        </p:spPr>
        <p:txBody>
          <a:bodyPr wrap="square">
            <a:spAutoFit/>
          </a:bodyPr>
          <a:lstStyle/>
          <a:p>
            <a:r>
              <a:rPr lang="en-US" b="0" i="0" dirty="0">
                <a:solidFill>
                  <a:srgbClr val="333333"/>
                </a:solidFill>
                <a:effectLst/>
                <a:highlight>
                  <a:srgbClr val="FFFFFF"/>
                </a:highlight>
                <a:latin typeface="verdana" panose="020B0604030504040204" pitchFamily="34" charset="0"/>
              </a:rPr>
              <a:t>Macros allow you to reference information from hosts, services, and other sources in your commands.</a:t>
            </a:r>
            <a:endParaRPr lang="en-IN" dirty="0"/>
          </a:p>
        </p:txBody>
      </p:sp>
      <p:pic>
        <p:nvPicPr>
          <p:cNvPr id="13" name="Picture 12">
            <a:extLst>
              <a:ext uri="{FF2B5EF4-FFF2-40B4-BE49-F238E27FC236}">
                <a16:creationId xmlns:a16="http://schemas.microsoft.com/office/drawing/2014/main" id="{2D8FE01B-95E9-A552-B631-5B486DD78C7B}"/>
              </a:ext>
            </a:extLst>
          </p:cNvPr>
          <p:cNvPicPr>
            <a:picLocks noChangeAspect="1"/>
          </p:cNvPicPr>
          <p:nvPr/>
        </p:nvPicPr>
        <p:blipFill>
          <a:blip r:embed="rId3"/>
          <a:stretch>
            <a:fillRect/>
          </a:stretch>
        </p:blipFill>
        <p:spPr>
          <a:xfrm>
            <a:off x="890265" y="3220964"/>
            <a:ext cx="2091366" cy="722751"/>
          </a:xfrm>
          <a:prstGeom prst="rect">
            <a:avLst/>
          </a:prstGeom>
        </p:spPr>
      </p:pic>
      <p:pic>
        <p:nvPicPr>
          <p:cNvPr id="15" name="Picture 14">
            <a:extLst>
              <a:ext uri="{FF2B5EF4-FFF2-40B4-BE49-F238E27FC236}">
                <a16:creationId xmlns:a16="http://schemas.microsoft.com/office/drawing/2014/main" id="{9957459F-713C-FBA0-0AFC-99BFCBA617E7}"/>
              </a:ext>
            </a:extLst>
          </p:cNvPr>
          <p:cNvPicPr>
            <a:picLocks noChangeAspect="1"/>
          </p:cNvPicPr>
          <p:nvPr/>
        </p:nvPicPr>
        <p:blipFill>
          <a:blip r:embed="rId4"/>
          <a:stretch>
            <a:fillRect/>
          </a:stretch>
        </p:blipFill>
        <p:spPr>
          <a:xfrm>
            <a:off x="890265" y="4345374"/>
            <a:ext cx="3997721" cy="562416"/>
          </a:xfrm>
          <a:prstGeom prst="rect">
            <a:avLst/>
          </a:prstGeom>
        </p:spPr>
      </p:pic>
      <p:sp>
        <p:nvSpPr>
          <p:cNvPr id="16" name="TextBox 15">
            <a:extLst>
              <a:ext uri="{FF2B5EF4-FFF2-40B4-BE49-F238E27FC236}">
                <a16:creationId xmlns:a16="http://schemas.microsoft.com/office/drawing/2014/main" id="{8116A940-962A-A015-F0FA-892B1148BE41}"/>
              </a:ext>
            </a:extLst>
          </p:cNvPr>
          <p:cNvSpPr txBox="1"/>
          <p:nvPr/>
        </p:nvSpPr>
        <p:spPr>
          <a:xfrm>
            <a:off x="2726439" y="2974711"/>
            <a:ext cx="1314618" cy="369332"/>
          </a:xfrm>
          <a:prstGeom prst="rect">
            <a:avLst/>
          </a:prstGeom>
          <a:noFill/>
        </p:spPr>
        <p:txBody>
          <a:bodyPr wrap="square" rtlCol="0">
            <a:spAutoFit/>
          </a:bodyPr>
          <a:lstStyle/>
          <a:p>
            <a:r>
              <a:rPr lang="en-IN" dirty="0"/>
              <a:t>SYNTAX</a:t>
            </a:r>
          </a:p>
        </p:txBody>
      </p:sp>
      <p:sp>
        <p:nvSpPr>
          <p:cNvPr id="19" name="TextBox 18">
            <a:extLst>
              <a:ext uri="{FF2B5EF4-FFF2-40B4-BE49-F238E27FC236}">
                <a16:creationId xmlns:a16="http://schemas.microsoft.com/office/drawing/2014/main" id="{AC7857C7-48A5-0E09-6FC9-C4B0502D0781}"/>
              </a:ext>
            </a:extLst>
          </p:cNvPr>
          <p:cNvSpPr txBox="1"/>
          <p:nvPr/>
        </p:nvSpPr>
        <p:spPr>
          <a:xfrm>
            <a:off x="2726439" y="3919803"/>
            <a:ext cx="1314618" cy="369332"/>
          </a:xfrm>
          <a:prstGeom prst="rect">
            <a:avLst/>
          </a:prstGeom>
          <a:noFill/>
        </p:spPr>
        <p:txBody>
          <a:bodyPr wrap="square" rtlCol="0">
            <a:spAutoFit/>
          </a:bodyPr>
          <a:lstStyle/>
          <a:p>
            <a:r>
              <a:rPr lang="en-IN" dirty="0"/>
              <a:t>DIRECTORY</a:t>
            </a:r>
          </a:p>
        </p:txBody>
      </p:sp>
      <p:pic>
        <p:nvPicPr>
          <p:cNvPr id="21" name="Picture 20">
            <a:extLst>
              <a:ext uri="{FF2B5EF4-FFF2-40B4-BE49-F238E27FC236}">
                <a16:creationId xmlns:a16="http://schemas.microsoft.com/office/drawing/2014/main" id="{BCD96529-F11B-DC8D-6604-775A24E15C30}"/>
              </a:ext>
            </a:extLst>
          </p:cNvPr>
          <p:cNvPicPr>
            <a:picLocks noChangeAspect="1"/>
          </p:cNvPicPr>
          <p:nvPr/>
        </p:nvPicPr>
        <p:blipFill>
          <a:blip r:embed="rId5"/>
          <a:stretch>
            <a:fillRect/>
          </a:stretch>
        </p:blipFill>
        <p:spPr>
          <a:xfrm>
            <a:off x="918710" y="5062833"/>
            <a:ext cx="2062921" cy="455265"/>
          </a:xfrm>
          <a:prstGeom prst="rect">
            <a:avLst/>
          </a:prstGeom>
        </p:spPr>
      </p:pic>
    </p:spTree>
    <p:extLst>
      <p:ext uri="{BB962C8B-B14F-4D97-AF65-F5344CB8AC3E}">
        <p14:creationId xmlns:p14="http://schemas.microsoft.com/office/powerpoint/2010/main" val="1012159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1D396-F7DB-1D46-A14C-6CB56A7A6A0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C9233F3-D088-D4E0-EBA2-448821B6C37E}"/>
              </a:ext>
            </a:extLst>
          </p:cNvPr>
          <p:cNvSpPr>
            <a:spLocks noGrp="1"/>
          </p:cNvSpPr>
          <p:nvPr>
            <p:ph idx="1"/>
          </p:nvPr>
        </p:nvSpPr>
        <p:spPr/>
        <p:txBody>
          <a:bodyPr/>
          <a:lstStyle/>
          <a:p>
            <a:r>
              <a:rPr lang="en-IN" dirty="0"/>
              <a:t>EXAMPLE:        </a:t>
            </a:r>
            <a:r>
              <a:rPr lang="pt-BR" dirty="0"/>
              <a:t>$USER1$/check_http -H $HOSTADDRESS$</a:t>
            </a:r>
            <a:endParaRPr lang="en-IN" dirty="0"/>
          </a:p>
          <a:p>
            <a:endParaRPr lang="en-IN" dirty="0"/>
          </a:p>
          <a:p>
            <a:r>
              <a:rPr lang="en-IN" dirty="0"/>
              <a:t> MAX NO - 256.</a:t>
            </a:r>
          </a:p>
          <a:p>
            <a:endParaRPr lang="en-IN" dirty="0"/>
          </a:p>
          <a:p>
            <a:r>
              <a:rPr lang="en-IN" dirty="0"/>
              <a:t>USER MACROS –  Can update .</a:t>
            </a:r>
            <a:r>
              <a:rPr lang="en-IN" dirty="0" err="1"/>
              <a:t>cfg</a:t>
            </a:r>
            <a:r>
              <a:rPr lang="en-IN" dirty="0"/>
              <a:t> file within CCM</a:t>
            </a:r>
          </a:p>
          <a:p>
            <a:r>
              <a:rPr lang="en-IN" dirty="0"/>
              <a:t> SYSTEM MACROS - </a:t>
            </a:r>
            <a:r>
              <a:rPr lang="en-US" dirty="0"/>
              <a:t> inherited from object definitions</a:t>
            </a:r>
            <a:endParaRPr lang="en-IN" dirty="0"/>
          </a:p>
        </p:txBody>
      </p:sp>
      <p:sp>
        <p:nvSpPr>
          <p:cNvPr id="23" name="TextBox 22">
            <a:extLst>
              <a:ext uri="{FF2B5EF4-FFF2-40B4-BE49-F238E27FC236}">
                <a16:creationId xmlns:a16="http://schemas.microsoft.com/office/drawing/2014/main" id="{56308064-BB76-9420-37CF-5B3598F677C9}"/>
              </a:ext>
            </a:extLst>
          </p:cNvPr>
          <p:cNvSpPr txBox="1"/>
          <p:nvPr/>
        </p:nvSpPr>
        <p:spPr>
          <a:xfrm>
            <a:off x="838199" y="1204159"/>
            <a:ext cx="6349181" cy="461665"/>
          </a:xfrm>
          <a:prstGeom prst="rect">
            <a:avLst/>
          </a:prstGeom>
          <a:noFill/>
        </p:spPr>
        <p:txBody>
          <a:bodyPr wrap="square">
            <a:spAutoFit/>
          </a:bodyPr>
          <a:lstStyle/>
          <a:p>
            <a:r>
              <a:rPr lang="en-IN" sz="2400" dirty="0"/>
              <a:t>$USER1$=/</a:t>
            </a:r>
            <a:r>
              <a:rPr lang="en-IN" sz="2400" dirty="0" err="1"/>
              <a:t>usr</a:t>
            </a:r>
            <a:r>
              <a:rPr lang="en-IN" sz="2400" dirty="0"/>
              <a:t>/local/</a:t>
            </a:r>
            <a:r>
              <a:rPr lang="en-IN" sz="2400" dirty="0" err="1"/>
              <a:t>nagios</a:t>
            </a:r>
            <a:r>
              <a:rPr lang="en-IN" sz="2400" dirty="0"/>
              <a:t>/</a:t>
            </a:r>
            <a:r>
              <a:rPr lang="en-IN" sz="2400" dirty="0" err="1"/>
              <a:t>libexec</a:t>
            </a:r>
            <a:endParaRPr lang="en-IN" sz="2400" dirty="0"/>
          </a:p>
        </p:txBody>
      </p:sp>
    </p:spTree>
    <p:extLst>
      <p:ext uri="{BB962C8B-B14F-4D97-AF65-F5344CB8AC3E}">
        <p14:creationId xmlns:p14="http://schemas.microsoft.com/office/powerpoint/2010/main" val="1534828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4888-CF4C-B606-B7DB-5FBD5B70FEE4}"/>
              </a:ext>
            </a:extLst>
          </p:cNvPr>
          <p:cNvSpPr>
            <a:spLocks noGrp="1"/>
          </p:cNvSpPr>
          <p:nvPr>
            <p:ph type="title"/>
          </p:nvPr>
        </p:nvSpPr>
        <p:spPr>
          <a:xfrm>
            <a:off x="464574" y="401713"/>
            <a:ext cx="10515600" cy="1325563"/>
          </a:xfrm>
        </p:spPr>
        <p:txBody>
          <a:bodyPr/>
          <a:lstStyle/>
          <a:p>
            <a:r>
              <a:rPr lang="en-IN" b="0" i="0" dirty="0">
                <a:solidFill>
                  <a:srgbClr val="333333"/>
                </a:solidFill>
                <a:effectLst/>
                <a:highlight>
                  <a:srgbClr val="FFFFFF"/>
                </a:highlight>
                <a:latin typeface="verdana" panose="020B0604030504040204" pitchFamily="34" charset="0"/>
              </a:rPr>
              <a:t>Host Address Macro</a:t>
            </a:r>
            <a:br>
              <a:rPr lang="en-IN" b="0" i="0" dirty="0">
                <a:solidFill>
                  <a:srgbClr val="333333"/>
                </a:solidFill>
                <a:effectLst/>
                <a:highlight>
                  <a:srgbClr val="FFFFFF"/>
                </a:highlight>
                <a:latin typeface="verdana" panose="020B0604030504040204" pitchFamily="34" charset="0"/>
              </a:rPr>
            </a:br>
            <a:endParaRPr lang="en-IN" dirty="0"/>
          </a:p>
        </p:txBody>
      </p:sp>
      <p:sp>
        <p:nvSpPr>
          <p:cNvPr id="3" name="Content Placeholder 2">
            <a:extLst>
              <a:ext uri="{FF2B5EF4-FFF2-40B4-BE49-F238E27FC236}">
                <a16:creationId xmlns:a16="http://schemas.microsoft.com/office/drawing/2014/main" id="{8DFED837-2AC4-1739-9FB5-A6A32ED65D8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8CBE9EA-8BF8-72C2-8755-777575FE0121}"/>
              </a:ext>
            </a:extLst>
          </p:cNvPr>
          <p:cNvPicPr>
            <a:picLocks noChangeAspect="1"/>
          </p:cNvPicPr>
          <p:nvPr/>
        </p:nvPicPr>
        <p:blipFill>
          <a:blip r:embed="rId2"/>
          <a:stretch>
            <a:fillRect/>
          </a:stretch>
        </p:blipFill>
        <p:spPr>
          <a:xfrm>
            <a:off x="733238" y="1440567"/>
            <a:ext cx="9135207" cy="3790194"/>
          </a:xfrm>
          <a:prstGeom prst="rect">
            <a:avLst/>
          </a:prstGeom>
        </p:spPr>
      </p:pic>
      <p:pic>
        <p:nvPicPr>
          <p:cNvPr id="7" name="Picture 6">
            <a:extLst>
              <a:ext uri="{FF2B5EF4-FFF2-40B4-BE49-F238E27FC236}">
                <a16:creationId xmlns:a16="http://schemas.microsoft.com/office/drawing/2014/main" id="{7821EAE6-0C66-6FC7-193B-BBB557F5EE36}"/>
              </a:ext>
            </a:extLst>
          </p:cNvPr>
          <p:cNvPicPr>
            <a:picLocks noChangeAspect="1"/>
          </p:cNvPicPr>
          <p:nvPr/>
        </p:nvPicPr>
        <p:blipFill>
          <a:blip r:embed="rId3"/>
          <a:stretch>
            <a:fillRect/>
          </a:stretch>
        </p:blipFill>
        <p:spPr>
          <a:xfrm>
            <a:off x="931802" y="5598599"/>
            <a:ext cx="10296994" cy="425210"/>
          </a:xfrm>
          <a:prstGeom prst="rect">
            <a:avLst/>
          </a:prstGeom>
        </p:spPr>
      </p:pic>
    </p:spTree>
    <p:extLst>
      <p:ext uri="{BB962C8B-B14F-4D97-AF65-F5344CB8AC3E}">
        <p14:creationId xmlns:p14="http://schemas.microsoft.com/office/powerpoint/2010/main" val="2236329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3C31-52E3-F30B-0D16-C0D6D0254F7D}"/>
              </a:ext>
            </a:extLst>
          </p:cNvPr>
          <p:cNvSpPr>
            <a:spLocks noGrp="1"/>
          </p:cNvSpPr>
          <p:nvPr>
            <p:ph type="title"/>
          </p:nvPr>
        </p:nvSpPr>
        <p:spPr/>
        <p:txBody>
          <a:bodyPr/>
          <a:lstStyle/>
          <a:p>
            <a:r>
              <a:rPr lang="en-IN" b="0" i="0" dirty="0">
                <a:solidFill>
                  <a:srgbClr val="333333"/>
                </a:solidFill>
                <a:effectLst/>
                <a:highlight>
                  <a:srgbClr val="FFFFFF"/>
                </a:highlight>
                <a:latin typeface="verdana" panose="020B0604030504040204" pitchFamily="34" charset="0"/>
              </a:rPr>
              <a:t>Command Argument Macros</a:t>
            </a:r>
            <a:br>
              <a:rPr lang="en-IN" b="0" i="0" dirty="0">
                <a:solidFill>
                  <a:srgbClr val="333333"/>
                </a:solidFill>
                <a:effectLst/>
                <a:highlight>
                  <a:srgbClr val="FFFFFF"/>
                </a:highlight>
                <a:latin typeface="verdana" panose="020B0604030504040204" pitchFamily="34" charset="0"/>
              </a:rPr>
            </a:br>
            <a:endParaRPr lang="en-IN" dirty="0"/>
          </a:p>
        </p:txBody>
      </p:sp>
      <p:sp>
        <p:nvSpPr>
          <p:cNvPr id="3" name="Content Placeholder 2">
            <a:extLst>
              <a:ext uri="{FF2B5EF4-FFF2-40B4-BE49-F238E27FC236}">
                <a16:creationId xmlns:a16="http://schemas.microsoft.com/office/drawing/2014/main" id="{73AE46E7-CD0E-4911-A2AE-D41D99962EEF}"/>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38D62099-5B36-F846-F8D6-268A2FF1D439}"/>
              </a:ext>
            </a:extLst>
          </p:cNvPr>
          <p:cNvPicPr>
            <a:picLocks noChangeAspect="1"/>
          </p:cNvPicPr>
          <p:nvPr/>
        </p:nvPicPr>
        <p:blipFill>
          <a:blip r:embed="rId2"/>
          <a:stretch>
            <a:fillRect/>
          </a:stretch>
        </p:blipFill>
        <p:spPr>
          <a:xfrm>
            <a:off x="838200" y="1342244"/>
            <a:ext cx="9135207" cy="3790194"/>
          </a:xfrm>
          <a:prstGeom prst="rect">
            <a:avLst/>
          </a:prstGeom>
        </p:spPr>
      </p:pic>
      <p:pic>
        <p:nvPicPr>
          <p:cNvPr id="6" name="Picture 5">
            <a:extLst>
              <a:ext uri="{FF2B5EF4-FFF2-40B4-BE49-F238E27FC236}">
                <a16:creationId xmlns:a16="http://schemas.microsoft.com/office/drawing/2014/main" id="{2B2CC4E7-F096-1E27-2B13-738E48D31184}"/>
              </a:ext>
            </a:extLst>
          </p:cNvPr>
          <p:cNvPicPr>
            <a:picLocks noChangeAspect="1"/>
          </p:cNvPicPr>
          <p:nvPr/>
        </p:nvPicPr>
        <p:blipFill>
          <a:blip r:embed="rId3"/>
          <a:stretch>
            <a:fillRect/>
          </a:stretch>
        </p:blipFill>
        <p:spPr>
          <a:xfrm>
            <a:off x="838200" y="5292966"/>
            <a:ext cx="10176645" cy="1127499"/>
          </a:xfrm>
          <a:prstGeom prst="rect">
            <a:avLst/>
          </a:prstGeom>
        </p:spPr>
      </p:pic>
    </p:spTree>
    <p:extLst>
      <p:ext uri="{BB962C8B-B14F-4D97-AF65-F5344CB8AC3E}">
        <p14:creationId xmlns:p14="http://schemas.microsoft.com/office/powerpoint/2010/main" val="42038087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66BC-B75D-1558-6B18-75B4E74B1807}"/>
              </a:ext>
            </a:extLst>
          </p:cNvPr>
          <p:cNvSpPr>
            <a:spLocks noGrp="1"/>
          </p:cNvSpPr>
          <p:nvPr>
            <p:ph type="title"/>
          </p:nvPr>
        </p:nvSpPr>
        <p:spPr/>
        <p:txBody>
          <a:bodyPr/>
          <a:lstStyle/>
          <a:p>
            <a:r>
              <a:rPr lang="en-IN" b="0" i="0" dirty="0">
                <a:solidFill>
                  <a:srgbClr val="333333"/>
                </a:solidFill>
                <a:effectLst/>
                <a:highlight>
                  <a:srgbClr val="FFFFFF"/>
                </a:highlight>
                <a:latin typeface="verdana" panose="020B0604030504040204" pitchFamily="34" charset="0"/>
              </a:rPr>
              <a:t>Command Argument Macros</a:t>
            </a:r>
            <a:endParaRPr lang="en-IN" dirty="0"/>
          </a:p>
        </p:txBody>
      </p:sp>
      <p:pic>
        <p:nvPicPr>
          <p:cNvPr id="7" name="Content Placeholder 6">
            <a:extLst>
              <a:ext uri="{FF2B5EF4-FFF2-40B4-BE49-F238E27FC236}">
                <a16:creationId xmlns:a16="http://schemas.microsoft.com/office/drawing/2014/main" id="{BDD7B5E3-4F93-1820-A9C1-1F9E8A85A559}"/>
              </a:ext>
            </a:extLst>
          </p:cNvPr>
          <p:cNvPicPr>
            <a:picLocks noGrp="1" noChangeAspect="1"/>
          </p:cNvPicPr>
          <p:nvPr>
            <p:ph idx="1"/>
          </p:nvPr>
        </p:nvPicPr>
        <p:blipFill>
          <a:blip r:embed="rId2"/>
          <a:stretch>
            <a:fillRect/>
          </a:stretch>
        </p:blipFill>
        <p:spPr>
          <a:xfrm>
            <a:off x="1090523" y="4092014"/>
            <a:ext cx="3935110" cy="373660"/>
          </a:xfrm>
        </p:spPr>
      </p:pic>
      <p:pic>
        <p:nvPicPr>
          <p:cNvPr id="5" name="Picture 4">
            <a:extLst>
              <a:ext uri="{FF2B5EF4-FFF2-40B4-BE49-F238E27FC236}">
                <a16:creationId xmlns:a16="http://schemas.microsoft.com/office/drawing/2014/main" id="{1832AB2E-46AB-235A-40C2-F9AF78C65CBC}"/>
              </a:ext>
            </a:extLst>
          </p:cNvPr>
          <p:cNvPicPr>
            <a:picLocks noChangeAspect="1"/>
          </p:cNvPicPr>
          <p:nvPr/>
        </p:nvPicPr>
        <p:blipFill>
          <a:blip r:embed="rId3"/>
          <a:stretch>
            <a:fillRect/>
          </a:stretch>
        </p:blipFill>
        <p:spPr>
          <a:xfrm>
            <a:off x="838200" y="1565607"/>
            <a:ext cx="7061278" cy="1863393"/>
          </a:xfrm>
          <a:prstGeom prst="rect">
            <a:avLst/>
          </a:prstGeom>
        </p:spPr>
      </p:pic>
      <p:pic>
        <p:nvPicPr>
          <p:cNvPr id="9" name="Picture 8">
            <a:extLst>
              <a:ext uri="{FF2B5EF4-FFF2-40B4-BE49-F238E27FC236}">
                <a16:creationId xmlns:a16="http://schemas.microsoft.com/office/drawing/2014/main" id="{1B72B97D-89D2-0B1C-4253-471C0E3A474A}"/>
              </a:ext>
            </a:extLst>
          </p:cNvPr>
          <p:cNvPicPr>
            <a:picLocks noChangeAspect="1"/>
          </p:cNvPicPr>
          <p:nvPr/>
        </p:nvPicPr>
        <p:blipFill>
          <a:blip r:embed="rId4"/>
          <a:stretch>
            <a:fillRect/>
          </a:stretch>
        </p:blipFill>
        <p:spPr>
          <a:xfrm>
            <a:off x="1169709" y="4854343"/>
            <a:ext cx="1515393" cy="373659"/>
          </a:xfrm>
          <a:prstGeom prst="rect">
            <a:avLst/>
          </a:prstGeom>
        </p:spPr>
      </p:pic>
      <p:pic>
        <p:nvPicPr>
          <p:cNvPr id="11" name="Picture 10">
            <a:extLst>
              <a:ext uri="{FF2B5EF4-FFF2-40B4-BE49-F238E27FC236}">
                <a16:creationId xmlns:a16="http://schemas.microsoft.com/office/drawing/2014/main" id="{EC2838B9-B985-23B1-BFF3-921B3583EEC5}"/>
              </a:ext>
            </a:extLst>
          </p:cNvPr>
          <p:cNvPicPr>
            <a:picLocks noChangeAspect="1"/>
          </p:cNvPicPr>
          <p:nvPr/>
        </p:nvPicPr>
        <p:blipFill>
          <a:blip r:embed="rId5"/>
          <a:stretch>
            <a:fillRect/>
          </a:stretch>
        </p:blipFill>
        <p:spPr>
          <a:xfrm>
            <a:off x="2685102" y="4982018"/>
            <a:ext cx="3197794" cy="245984"/>
          </a:xfrm>
          <a:prstGeom prst="rect">
            <a:avLst/>
          </a:prstGeom>
        </p:spPr>
      </p:pic>
    </p:spTree>
    <p:extLst>
      <p:ext uri="{BB962C8B-B14F-4D97-AF65-F5344CB8AC3E}">
        <p14:creationId xmlns:p14="http://schemas.microsoft.com/office/powerpoint/2010/main" val="3834614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66BC-2D2D-5F97-332A-AD657AB226FC}"/>
              </a:ext>
            </a:extLst>
          </p:cNvPr>
          <p:cNvSpPr>
            <a:spLocks noGrp="1"/>
          </p:cNvSpPr>
          <p:nvPr>
            <p:ph type="title"/>
          </p:nvPr>
        </p:nvSpPr>
        <p:spPr/>
        <p:txBody>
          <a:bodyPr/>
          <a:lstStyle/>
          <a:p>
            <a:r>
              <a:rPr lang="en-IN" dirty="0"/>
              <a:t>MACROS VALIDITY</a:t>
            </a:r>
          </a:p>
        </p:txBody>
      </p:sp>
      <p:sp>
        <p:nvSpPr>
          <p:cNvPr id="3" name="Content Placeholder 2">
            <a:extLst>
              <a:ext uri="{FF2B5EF4-FFF2-40B4-BE49-F238E27FC236}">
                <a16:creationId xmlns:a16="http://schemas.microsoft.com/office/drawing/2014/main" id="{6D35849F-997C-BA88-62CD-4C76627CB7F2}"/>
              </a:ext>
            </a:extLst>
          </p:cNvPr>
          <p:cNvSpPr>
            <a:spLocks noGrp="1"/>
          </p:cNvSpPr>
          <p:nvPr>
            <p:ph idx="1"/>
          </p:nvPr>
        </p:nvSpPr>
        <p:spPr>
          <a:xfrm>
            <a:off x="693774" y="1825625"/>
            <a:ext cx="10804451" cy="5032375"/>
          </a:xfrm>
        </p:spPr>
        <p:txBody>
          <a:bodyPr>
            <a:normAutofit/>
          </a:bodyPr>
          <a:lstStyle/>
          <a:p>
            <a:pPr algn="l">
              <a:buFont typeface="+mj-lt"/>
              <a:buAutoNum type="arabicPeriod"/>
            </a:pPr>
            <a:r>
              <a:rPr lang="en-IN" sz="2400" b="0" i="0" dirty="0">
                <a:solidFill>
                  <a:srgbClr val="333333"/>
                </a:solidFill>
                <a:effectLst/>
                <a:highlight>
                  <a:srgbClr val="FFFFFF"/>
                </a:highlight>
                <a:latin typeface="verdana" panose="020B0604030504040204" pitchFamily="34" charset="0"/>
              </a:rPr>
              <a:t>Service checks</a:t>
            </a:r>
            <a:endParaRPr lang="en-IN" sz="2000" b="0" i="0" dirty="0">
              <a:solidFill>
                <a:srgbClr val="333333"/>
              </a:solidFill>
              <a:effectLst/>
              <a:highlight>
                <a:srgbClr val="FFFFFF"/>
              </a:highlight>
              <a:latin typeface="verdana" panose="020B0604030504040204" pitchFamily="34" charset="0"/>
            </a:endParaRP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Service notifications</a:t>
            </a: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Host checks</a:t>
            </a: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Host notifications</a:t>
            </a: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Service </a:t>
            </a:r>
            <a:r>
              <a:rPr lang="en-IN" sz="2400" b="0" i="0" u="none" strike="noStrike" dirty="0">
                <a:solidFill>
                  <a:srgbClr val="4D89F9"/>
                </a:solidFill>
                <a:effectLst/>
                <a:highlight>
                  <a:srgbClr val="FFFFFF"/>
                </a:highlight>
                <a:latin typeface="verdana" panose="020B0604030504040204" pitchFamily="34" charset="0"/>
                <a:hlinkClick r:id="rId2"/>
              </a:rPr>
              <a:t>event handlers</a:t>
            </a:r>
            <a:r>
              <a:rPr lang="en-IN" sz="2400" b="0" i="0" dirty="0">
                <a:solidFill>
                  <a:srgbClr val="333333"/>
                </a:solidFill>
                <a:effectLst/>
                <a:highlight>
                  <a:srgbClr val="FFFFFF"/>
                </a:highlight>
                <a:latin typeface="verdana" panose="020B0604030504040204" pitchFamily="34" charset="0"/>
              </a:rPr>
              <a:t> and/or a global service event handler</a:t>
            </a: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Host </a:t>
            </a:r>
            <a:r>
              <a:rPr lang="en-IN" sz="2400" b="0" i="0" u="none" strike="noStrike" dirty="0">
                <a:solidFill>
                  <a:srgbClr val="4D89F9"/>
                </a:solidFill>
                <a:effectLst/>
                <a:highlight>
                  <a:srgbClr val="FFFFFF"/>
                </a:highlight>
                <a:latin typeface="verdana" panose="020B0604030504040204" pitchFamily="34" charset="0"/>
                <a:hlinkClick r:id="rId2"/>
              </a:rPr>
              <a:t>event handlers</a:t>
            </a:r>
            <a:r>
              <a:rPr lang="en-IN" sz="2400" b="0" i="0" dirty="0">
                <a:solidFill>
                  <a:srgbClr val="333333"/>
                </a:solidFill>
                <a:effectLst/>
                <a:highlight>
                  <a:srgbClr val="FFFFFF"/>
                </a:highlight>
                <a:latin typeface="verdana" panose="020B0604030504040204" pitchFamily="34" charset="0"/>
              </a:rPr>
              <a:t> and/or a global host event handler</a:t>
            </a:r>
          </a:p>
          <a:p>
            <a:pPr algn="l">
              <a:buFont typeface="+mj-lt"/>
              <a:buAutoNum type="arabicPeriod"/>
            </a:pPr>
            <a:r>
              <a:rPr lang="en-IN" sz="2400" b="0" i="0" u="none" strike="noStrike" dirty="0">
                <a:solidFill>
                  <a:srgbClr val="4D89F9"/>
                </a:solidFill>
                <a:effectLst/>
                <a:highlight>
                  <a:srgbClr val="FFFFFF"/>
                </a:highlight>
                <a:latin typeface="verdana" panose="020B0604030504040204" pitchFamily="34" charset="0"/>
                <a:hlinkClick r:id="rId3"/>
              </a:rPr>
              <a:t>OCSP</a:t>
            </a:r>
            <a:r>
              <a:rPr lang="en-IN" sz="2400" b="0" i="0" dirty="0">
                <a:solidFill>
                  <a:srgbClr val="333333"/>
                </a:solidFill>
                <a:effectLst/>
                <a:highlight>
                  <a:srgbClr val="FFFFFF"/>
                </a:highlight>
                <a:latin typeface="verdana" panose="020B0604030504040204" pitchFamily="34" charset="0"/>
              </a:rPr>
              <a:t> command</a:t>
            </a:r>
          </a:p>
          <a:p>
            <a:pPr algn="l">
              <a:buFont typeface="+mj-lt"/>
              <a:buAutoNum type="arabicPeriod"/>
            </a:pPr>
            <a:r>
              <a:rPr lang="en-IN" sz="2400" b="0" i="0" u="none" strike="noStrike" dirty="0">
                <a:solidFill>
                  <a:srgbClr val="4D89F9"/>
                </a:solidFill>
                <a:effectLst/>
                <a:highlight>
                  <a:srgbClr val="FFFFFF"/>
                </a:highlight>
                <a:latin typeface="verdana" panose="020B0604030504040204" pitchFamily="34" charset="0"/>
                <a:hlinkClick r:id="rId4"/>
              </a:rPr>
              <a:t>OCHP</a:t>
            </a:r>
            <a:r>
              <a:rPr lang="en-IN" sz="2400" b="0" i="0" dirty="0">
                <a:solidFill>
                  <a:srgbClr val="333333"/>
                </a:solidFill>
                <a:effectLst/>
                <a:highlight>
                  <a:srgbClr val="FFFFFF"/>
                </a:highlight>
                <a:latin typeface="verdana" panose="020B0604030504040204" pitchFamily="34" charset="0"/>
              </a:rPr>
              <a:t> command</a:t>
            </a: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Service </a:t>
            </a:r>
            <a:r>
              <a:rPr lang="en-IN" sz="2400" b="0" i="0" u="none" strike="noStrike" dirty="0">
                <a:solidFill>
                  <a:srgbClr val="4D89F9"/>
                </a:solidFill>
                <a:effectLst/>
                <a:highlight>
                  <a:srgbClr val="FFFFFF"/>
                </a:highlight>
                <a:latin typeface="verdana" panose="020B0604030504040204" pitchFamily="34" charset="0"/>
                <a:hlinkClick r:id="rId5"/>
              </a:rPr>
              <a:t>performance data</a:t>
            </a:r>
            <a:r>
              <a:rPr lang="en-IN" sz="2400" b="0" i="0" dirty="0">
                <a:solidFill>
                  <a:srgbClr val="333333"/>
                </a:solidFill>
                <a:effectLst/>
                <a:highlight>
                  <a:srgbClr val="FFFFFF"/>
                </a:highlight>
                <a:latin typeface="verdana" panose="020B0604030504040204" pitchFamily="34" charset="0"/>
              </a:rPr>
              <a:t> commands</a:t>
            </a:r>
          </a:p>
          <a:p>
            <a:pPr algn="l">
              <a:buFont typeface="+mj-lt"/>
              <a:buAutoNum type="arabicPeriod"/>
            </a:pPr>
            <a:r>
              <a:rPr lang="en-IN" sz="2400" b="0" i="0" dirty="0">
                <a:solidFill>
                  <a:srgbClr val="333333"/>
                </a:solidFill>
                <a:effectLst/>
                <a:highlight>
                  <a:srgbClr val="FFFFFF"/>
                </a:highlight>
                <a:latin typeface="verdana" panose="020B0604030504040204" pitchFamily="34" charset="0"/>
              </a:rPr>
              <a:t>Host </a:t>
            </a:r>
            <a:r>
              <a:rPr lang="en-IN" sz="2400" b="0" i="0" u="none" strike="noStrike" dirty="0">
                <a:solidFill>
                  <a:srgbClr val="4D89F9"/>
                </a:solidFill>
                <a:effectLst/>
                <a:highlight>
                  <a:srgbClr val="FFFFFF"/>
                </a:highlight>
                <a:latin typeface="verdana" panose="020B0604030504040204" pitchFamily="34" charset="0"/>
                <a:hlinkClick r:id="rId5"/>
              </a:rPr>
              <a:t>performance data</a:t>
            </a:r>
            <a:r>
              <a:rPr lang="en-IN" sz="2400" b="0" i="0" dirty="0">
                <a:solidFill>
                  <a:srgbClr val="333333"/>
                </a:solidFill>
                <a:effectLst/>
                <a:highlight>
                  <a:srgbClr val="FFFFFF"/>
                </a:highlight>
                <a:latin typeface="verdana" panose="020B0604030504040204" pitchFamily="34" charset="0"/>
              </a:rPr>
              <a:t> commands</a:t>
            </a:r>
          </a:p>
          <a:p>
            <a:endParaRPr lang="en-IN" dirty="0"/>
          </a:p>
        </p:txBody>
      </p:sp>
    </p:spTree>
    <p:extLst>
      <p:ext uri="{BB962C8B-B14F-4D97-AF65-F5344CB8AC3E}">
        <p14:creationId xmlns:p14="http://schemas.microsoft.com/office/powerpoint/2010/main" val="2814126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07F0-5010-AB01-7D38-E0858D628D22}"/>
              </a:ext>
            </a:extLst>
          </p:cNvPr>
          <p:cNvSpPr>
            <a:spLocks noGrp="1"/>
          </p:cNvSpPr>
          <p:nvPr>
            <p:ph type="title"/>
          </p:nvPr>
        </p:nvSpPr>
        <p:spPr>
          <a:xfrm>
            <a:off x="402265" y="64864"/>
            <a:ext cx="10515600" cy="1325563"/>
          </a:xfrm>
        </p:spPr>
        <p:txBody>
          <a:bodyPr>
            <a:normAutofit/>
          </a:bodyPr>
          <a:lstStyle/>
          <a:p>
            <a:r>
              <a:rPr lang="en-IN" sz="4000" dirty="0"/>
              <a:t>HOST MACROS</a:t>
            </a:r>
          </a:p>
        </p:txBody>
      </p:sp>
      <p:pic>
        <p:nvPicPr>
          <p:cNvPr id="4" name="Content Placeholder 3">
            <a:extLst>
              <a:ext uri="{FF2B5EF4-FFF2-40B4-BE49-F238E27FC236}">
                <a16:creationId xmlns:a16="http://schemas.microsoft.com/office/drawing/2014/main" id="{E8FA3462-E09F-9800-A92C-E08D7CAFADDE}"/>
              </a:ext>
            </a:extLst>
          </p:cNvPr>
          <p:cNvPicPr>
            <a:picLocks noGrp="1" noChangeAspect="1"/>
          </p:cNvPicPr>
          <p:nvPr>
            <p:ph idx="1"/>
          </p:nvPr>
        </p:nvPicPr>
        <p:blipFill>
          <a:blip r:embed="rId2"/>
          <a:stretch>
            <a:fillRect/>
          </a:stretch>
        </p:blipFill>
        <p:spPr>
          <a:xfrm>
            <a:off x="265057" y="1196788"/>
            <a:ext cx="6745814" cy="5044524"/>
          </a:xfrm>
          <a:prstGeom prst="rect">
            <a:avLst/>
          </a:prstGeom>
        </p:spPr>
      </p:pic>
      <p:sp>
        <p:nvSpPr>
          <p:cNvPr id="5" name="TextBox 4">
            <a:extLst>
              <a:ext uri="{FF2B5EF4-FFF2-40B4-BE49-F238E27FC236}">
                <a16:creationId xmlns:a16="http://schemas.microsoft.com/office/drawing/2014/main" id="{E1BB8A61-8F89-3E65-166D-C8C0E0CEF46E}"/>
              </a:ext>
            </a:extLst>
          </p:cNvPr>
          <p:cNvSpPr txBox="1"/>
          <p:nvPr/>
        </p:nvSpPr>
        <p:spPr>
          <a:xfrm>
            <a:off x="7133560" y="1583697"/>
            <a:ext cx="4444410" cy="923330"/>
          </a:xfrm>
          <a:prstGeom prst="rect">
            <a:avLst/>
          </a:prstGeom>
          <a:noFill/>
        </p:spPr>
        <p:txBody>
          <a:bodyPr wrap="square" rtlCol="0">
            <a:spAutoFit/>
          </a:bodyPr>
          <a:lstStyle/>
          <a:p>
            <a:r>
              <a:rPr lang="en-IN" b="0" i="0" u="none" strike="noStrike" dirty="0">
                <a:solidFill>
                  <a:srgbClr val="4D89F9"/>
                </a:solidFill>
                <a:effectLst/>
                <a:highlight>
                  <a:srgbClr val="F5F5F5"/>
                </a:highlight>
                <a:latin typeface="verdana" panose="020B0604030504040204" pitchFamily="34" charset="0"/>
                <a:hlinkClick r:id="rId3"/>
              </a:rPr>
              <a:t>$HOSTNAME$</a:t>
            </a:r>
            <a:endParaRPr lang="en-IN" b="0" i="0" u="none" strike="noStrike" dirty="0">
              <a:solidFill>
                <a:srgbClr val="4D89F9"/>
              </a:solidFill>
              <a:effectLst/>
              <a:highlight>
                <a:srgbClr val="F5F5F5"/>
              </a:highlight>
              <a:latin typeface="verdana" panose="020B0604030504040204" pitchFamily="34" charset="0"/>
            </a:endParaRPr>
          </a:p>
          <a:p>
            <a:r>
              <a:rPr lang="en-IN" b="0" i="0" u="none" strike="noStrike" dirty="0">
                <a:solidFill>
                  <a:srgbClr val="4D89F9"/>
                </a:solidFill>
                <a:effectLst/>
                <a:highlight>
                  <a:srgbClr val="F5F5F5"/>
                </a:highlight>
                <a:latin typeface="verdana" panose="020B0604030504040204" pitchFamily="34" charset="0"/>
                <a:hlinkClick r:id="rId4"/>
              </a:rPr>
              <a:t>$HOSTALIAS$</a:t>
            </a:r>
            <a:endParaRPr lang="en-IN" dirty="0">
              <a:solidFill>
                <a:srgbClr val="4D89F9"/>
              </a:solidFill>
              <a:highlight>
                <a:srgbClr val="F5F5F5"/>
              </a:highlight>
              <a:latin typeface="verdana" panose="020B0604030504040204" pitchFamily="34" charset="0"/>
            </a:endParaRPr>
          </a:p>
          <a:p>
            <a:r>
              <a:rPr lang="en-IN" b="0" i="0" u="none" strike="noStrike" dirty="0">
                <a:solidFill>
                  <a:srgbClr val="4D89F9"/>
                </a:solidFill>
                <a:effectLst/>
                <a:highlight>
                  <a:srgbClr val="F5F5F5"/>
                </a:highlight>
                <a:latin typeface="verdana" panose="020B0604030504040204" pitchFamily="34" charset="0"/>
                <a:hlinkClick r:id="rId4"/>
              </a:rPr>
              <a:t>$HOSTALIAS$</a:t>
            </a:r>
            <a:endParaRPr lang="en-IN" dirty="0"/>
          </a:p>
        </p:txBody>
      </p:sp>
      <p:sp>
        <p:nvSpPr>
          <p:cNvPr id="6" name="TextBox 5">
            <a:extLst>
              <a:ext uri="{FF2B5EF4-FFF2-40B4-BE49-F238E27FC236}">
                <a16:creationId xmlns:a16="http://schemas.microsoft.com/office/drawing/2014/main" id="{B5D474CF-9894-A9D9-B1C8-FF3A722003F1}"/>
              </a:ext>
            </a:extLst>
          </p:cNvPr>
          <p:cNvSpPr txBox="1"/>
          <p:nvPr/>
        </p:nvSpPr>
        <p:spPr>
          <a:xfrm>
            <a:off x="7010871" y="3508744"/>
            <a:ext cx="2250087" cy="369332"/>
          </a:xfrm>
          <a:prstGeom prst="rect">
            <a:avLst/>
          </a:prstGeom>
          <a:noFill/>
        </p:spPr>
        <p:txBody>
          <a:bodyPr wrap="square" rtlCol="0">
            <a:spAutoFit/>
          </a:bodyPr>
          <a:lstStyle/>
          <a:p>
            <a:r>
              <a:rPr lang="en-IN" b="0" i="0" u="none" strike="noStrike" dirty="0">
                <a:solidFill>
                  <a:srgbClr val="4D89F9"/>
                </a:solidFill>
                <a:effectLst/>
                <a:highlight>
                  <a:srgbClr val="F5F5F5"/>
                </a:highlight>
                <a:latin typeface="verdana" panose="020B0604030504040204" pitchFamily="34" charset="0"/>
                <a:hlinkClick r:id="rId5"/>
              </a:rPr>
              <a:t>$HOSTATTEMPT$</a:t>
            </a:r>
            <a:endParaRPr lang="en-IN" dirty="0"/>
          </a:p>
        </p:txBody>
      </p:sp>
      <p:sp>
        <p:nvSpPr>
          <p:cNvPr id="8" name="TextBox 7">
            <a:extLst>
              <a:ext uri="{FF2B5EF4-FFF2-40B4-BE49-F238E27FC236}">
                <a16:creationId xmlns:a16="http://schemas.microsoft.com/office/drawing/2014/main" id="{DF042FE6-9BC9-AE8F-2A33-FB04DE8489EF}"/>
              </a:ext>
            </a:extLst>
          </p:cNvPr>
          <p:cNvSpPr txBox="1"/>
          <p:nvPr/>
        </p:nvSpPr>
        <p:spPr>
          <a:xfrm>
            <a:off x="7010871" y="4166308"/>
            <a:ext cx="6097772" cy="369332"/>
          </a:xfrm>
          <a:prstGeom prst="rect">
            <a:avLst/>
          </a:prstGeom>
          <a:noFill/>
        </p:spPr>
        <p:txBody>
          <a:bodyPr wrap="square">
            <a:spAutoFit/>
          </a:bodyPr>
          <a:lstStyle/>
          <a:p>
            <a:r>
              <a:rPr lang="en-IN" b="0" i="0" u="none" strike="noStrike" dirty="0">
                <a:solidFill>
                  <a:srgbClr val="4D89F9"/>
                </a:solidFill>
                <a:effectLst/>
                <a:highlight>
                  <a:srgbClr val="F5F5F5"/>
                </a:highlight>
                <a:latin typeface="verdana" panose="020B0604030504040204" pitchFamily="34" charset="0"/>
                <a:hlinkClick r:id="rId6"/>
              </a:rPr>
              <a:t>$HOSTPERFDATA$</a:t>
            </a:r>
            <a:endParaRPr lang="en-IN" dirty="0"/>
          </a:p>
        </p:txBody>
      </p:sp>
      <p:sp>
        <p:nvSpPr>
          <p:cNvPr id="10" name="TextBox 9">
            <a:extLst>
              <a:ext uri="{FF2B5EF4-FFF2-40B4-BE49-F238E27FC236}">
                <a16:creationId xmlns:a16="http://schemas.microsoft.com/office/drawing/2014/main" id="{001A4131-E2AB-433F-E8D8-423E48CE7FD0}"/>
              </a:ext>
            </a:extLst>
          </p:cNvPr>
          <p:cNvSpPr txBox="1"/>
          <p:nvPr/>
        </p:nvSpPr>
        <p:spPr>
          <a:xfrm>
            <a:off x="7010871" y="2610593"/>
            <a:ext cx="6554972" cy="369332"/>
          </a:xfrm>
          <a:prstGeom prst="rect">
            <a:avLst/>
          </a:prstGeom>
          <a:noFill/>
        </p:spPr>
        <p:txBody>
          <a:bodyPr wrap="square">
            <a:spAutoFit/>
          </a:bodyPr>
          <a:lstStyle/>
          <a:p>
            <a:r>
              <a:rPr lang="en-IN" b="0" i="0" u="none" strike="noStrike" dirty="0">
                <a:solidFill>
                  <a:srgbClr val="4D89F9"/>
                </a:solidFill>
                <a:effectLst/>
                <a:highlight>
                  <a:srgbClr val="F5F5F5"/>
                </a:highlight>
                <a:latin typeface="verdana" panose="020B0604030504040204" pitchFamily="34" charset="0"/>
                <a:hlinkClick r:id="rId7"/>
              </a:rPr>
              <a:t>$HOSTCHECKCOMMAND$</a:t>
            </a:r>
            <a:endParaRPr lang="en-IN" dirty="0"/>
          </a:p>
        </p:txBody>
      </p:sp>
    </p:spTree>
    <p:extLst>
      <p:ext uri="{BB962C8B-B14F-4D97-AF65-F5344CB8AC3E}">
        <p14:creationId xmlns:p14="http://schemas.microsoft.com/office/powerpoint/2010/main" val="407860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6DBD-DAE3-8009-8F21-3F5F63C92B5E}"/>
              </a:ext>
            </a:extLst>
          </p:cNvPr>
          <p:cNvSpPr>
            <a:spLocks noGrp="1"/>
          </p:cNvSpPr>
          <p:nvPr>
            <p:ph type="title"/>
          </p:nvPr>
        </p:nvSpPr>
        <p:spPr>
          <a:xfrm>
            <a:off x="749710" y="0"/>
            <a:ext cx="10515600" cy="745920"/>
          </a:xfrm>
        </p:spPr>
        <p:txBody>
          <a:bodyPr/>
          <a:lstStyle/>
          <a:p>
            <a:r>
              <a:rPr lang="en-IN" dirty="0"/>
              <a:t> FEATURES</a:t>
            </a:r>
          </a:p>
        </p:txBody>
      </p:sp>
      <p:pic>
        <p:nvPicPr>
          <p:cNvPr id="5" name="Content Placeholder 4">
            <a:extLst>
              <a:ext uri="{FF2B5EF4-FFF2-40B4-BE49-F238E27FC236}">
                <a16:creationId xmlns:a16="http://schemas.microsoft.com/office/drawing/2014/main" id="{2E0160F2-AA62-70B9-5B4D-EFD06E4EE0CD}"/>
              </a:ext>
            </a:extLst>
          </p:cNvPr>
          <p:cNvPicPr>
            <a:picLocks noGrp="1" noChangeAspect="1"/>
          </p:cNvPicPr>
          <p:nvPr>
            <p:ph idx="1"/>
          </p:nvPr>
        </p:nvPicPr>
        <p:blipFill>
          <a:blip r:embed="rId3"/>
          <a:stretch>
            <a:fillRect/>
          </a:stretch>
        </p:blipFill>
        <p:spPr>
          <a:xfrm>
            <a:off x="943897" y="1160206"/>
            <a:ext cx="10097730" cy="5154193"/>
          </a:xfrm>
        </p:spPr>
      </p:pic>
      <p:sp>
        <p:nvSpPr>
          <p:cNvPr id="6" name="TextBox 5">
            <a:extLst>
              <a:ext uri="{FF2B5EF4-FFF2-40B4-BE49-F238E27FC236}">
                <a16:creationId xmlns:a16="http://schemas.microsoft.com/office/drawing/2014/main" id="{1F18F991-8C59-7108-B626-22FA728AF681}"/>
              </a:ext>
            </a:extLst>
          </p:cNvPr>
          <p:cNvSpPr txBox="1"/>
          <p:nvPr/>
        </p:nvSpPr>
        <p:spPr>
          <a:xfrm>
            <a:off x="2885769" y="5737317"/>
            <a:ext cx="3559276" cy="646331"/>
          </a:xfrm>
          <a:prstGeom prst="rect">
            <a:avLst/>
          </a:prstGeom>
          <a:noFill/>
        </p:spPr>
        <p:txBody>
          <a:bodyPr wrap="square" rtlCol="0">
            <a:spAutoFit/>
          </a:bodyPr>
          <a:lstStyle/>
          <a:p>
            <a:r>
              <a:rPr lang="en-IN" dirty="0"/>
              <a:t>Detects N/W error and server crashes</a:t>
            </a:r>
          </a:p>
        </p:txBody>
      </p:sp>
      <p:sp>
        <p:nvSpPr>
          <p:cNvPr id="7" name="TextBox 6">
            <a:extLst>
              <a:ext uri="{FF2B5EF4-FFF2-40B4-BE49-F238E27FC236}">
                <a16:creationId xmlns:a16="http://schemas.microsoft.com/office/drawing/2014/main" id="{B27BBFE0-0E61-F2D6-D4D4-8981BCEEC51F}"/>
              </a:ext>
            </a:extLst>
          </p:cNvPr>
          <p:cNvSpPr txBox="1"/>
          <p:nvPr/>
        </p:nvSpPr>
        <p:spPr>
          <a:xfrm>
            <a:off x="6445045" y="5737317"/>
            <a:ext cx="3559276" cy="646331"/>
          </a:xfrm>
          <a:prstGeom prst="rect">
            <a:avLst/>
          </a:prstGeom>
          <a:noFill/>
        </p:spPr>
        <p:txBody>
          <a:bodyPr wrap="square" rtlCol="0">
            <a:spAutoFit/>
          </a:bodyPr>
          <a:lstStyle/>
          <a:p>
            <a:r>
              <a:rPr lang="en-IN" dirty="0"/>
              <a:t>Support for implementing redundant monitoring host</a:t>
            </a:r>
          </a:p>
        </p:txBody>
      </p:sp>
    </p:spTree>
    <p:extLst>
      <p:ext uri="{BB962C8B-B14F-4D97-AF65-F5344CB8AC3E}">
        <p14:creationId xmlns:p14="http://schemas.microsoft.com/office/powerpoint/2010/main" val="2908013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144DB-4D12-10B2-152D-4DFEE5C9A1BF}"/>
              </a:ext>
            </a:extLst>
          </p:cNvPr>
          <p:cNvSpPr>
            <a:spLocks noGrp="1"/>
          </p:cNvSpPr>
          <p:nvPr>
            <p:ph type="title"/>
          </p:nvPr>
        </p:nvSpPr>
        <p:spPr>
          <a:xfrm>
            <a:off x="434163" y="-187768"/>
            <a:ext cx="10515600" cy="1325563"/>
          </a:xfrm>
        </p:spPr>
        <p:txBody>
          <a:bodyPr/>
          <a:lstStyle/>
          <a:p>
            <a:r>
              <a:rPr lang="en-IN" dirty="0"/>
              <a:t>ON-DEMAND MACROS</a:t>
            </a:r>
          </a:p>
        </p:txBody>
      </p:sp>
      <p:sp>
        <p:nvSpPr>
          <p:cNvPr id="3" name="Content Placeholder 2">
            <a:extLst>
              <a:ext uri="{FF2B5EF4-FFF2-40B4-BE49-F238E27FC236}">
                <a16:creationId xmlns:a16="http://schemas.microsoft.com/office/drawing/2014/main" id="{2A8A4530-52BF-890E-FC13-D3D513E457D1}"/>
              </a:ext>
            </a:extLst>
          </p:cNvPr>
          <p:cNvSpPr>
            <a:spLocks noGrp="1"/>
          </p:cNvSpPr>
          <p:nvPr>
            <p:ph idx="1"/>
          </p:nvPr>
        </p:nvSpPr>
        <p:spPr>
          <a:xfrm>
            <a:off x="583019" y="1253331"/>
            <a:ext cx="11353800" cy="5360120"/>
          </a:xfrm>
        </p:spPr>
        <p:txBody>
          <a:bodyPr/>
          <a:lstStyle/>
          <a:p>
            <a:pPr algn="l">
              <a:buFont typeface="Arial" panose="020B0604020202020204" pitchFamily="34" charset="0"/>
              <a:buChar char="•"/>
            </a:pPr>
            <a:r>
              <a:rPr lang="en-US" sz="2400" b="0" i="0" dirty="0">
                <a:solidFill>
                  <a:srgbClr val="333333"/>
                </a:solidFill>
                <a:effectLst/>
                <a:highlight>
                  <a:srgbClr val="FFFFFF"/>
                </a:highlight>
                <a:latin typeface="verdana" panose="020B0604030504040204" pitchFamily="34" charset="0"/>
              </a:rPr>
              <a:t>$</a:t>
            </a:r>
            <a:r>
              <a:rPr lang="en-US" sz="2400" b="0" i="1" dirty="0" err="1">
                <a:solidFill>
                  <a:srgbClr val="333333"/>
                </a:solidFill>
                <a:effectLst/>
                <a:highlight>
                  <a:srgbClr val="FFFFFF"/>
                </a:highlight>
                <a:latin typeface="verdana" panose="020B0604030504040204" pitchFamily="34" charset="0"/>
              </a:rPr>
              <a:t>HOSTMACRONAME</a:t>
            </a:r>
            <a:r>
              <a:rPr lang="en-US" sz="2400" b="0" i="0" dirty="0" err="1">
                <a:solidFill>
                  <a:srgbClr val="333333"/>
                </a:solidFill>
                <a:effectLst/>
                <a:highlight>
                  <a:srgbClr val="FFFFFF"/>
                </a:highlight>
                <a:latin typeface="verdana" panose="020B0604030504040204" pitchFamily="34" charset="0"/>
              </a:rPr>
              <a:t>:</a:t>
            </a:r>
            <a:r>
              <a:rPr lang="en-US" sz="2400" b="0" i="1" dirty="0" err="1">
                <a:solidFill>
                  <a:srgbClr val="333333"/>
                </a:solidFill>
                <a:effectLst/>
                <a:highlight>
                  <a:srgbClr val="FFFFFF"/>
                </a:highlight>
                <a:latin typeface="verdana" panose="020B0604030504040204" pitchFamily="34" charset="0"/>
              </a:rPr>
              <a:t>host_name</a:t>
            </a:r>
            <a:r>
              <a:rPr lang="en-US" sz="2400" b="0" i="0" dirty="0">
                <a:solidFill>
                  <a:srgbClr val="333333"/>
                </a:solidFill>
                <a:effectLst/>
                <a:highlight>
                  <a:srgbClr val="FFFFFF"/>
                </a:highlight>
                <a:latin typeface="verdana" panose="020B0604030504040204" pitchFamily="34" charset="0"/>
              </a:rPr>
              <a:t>$</a:t>
            </a:r>
          </a:p>
          <a:p>
            <a:pPr algn="l">
              <a:buFont typeface="Arial" panose="020B0604020202020204" pitchFamily="34" charset="0"/>
              <a:buChar char="•"/>
            </a:pPr>
            <a:r>
              <a:rPr lang="en-US" sz="2400" b="0" i="0" dirty="0">
                <a:solidFill>
                  <a:srgbClr val="333333"/>
                </a:solidFill>
                <a:effectLst/>
                <a:highlight>
                  <a:srgbClr val="FFFFFF"/>
                </a:highlight>
                <a:latin typeface="verdana" panose="020B0604030504040204" pitchFamily="34" charset="0"/>
              </a:rPr>
              <a:t>$</a:t>
            </a:r>
            <a:r>
              <a:rPr lang="en-US" sz="2400" b="0" i="1" dirty="0" err="1">
                <a:solidFill>
                  <a:srgbClr val="333333"/>
                </a:solidFill>
                <a:effectLst/>
                <a:highlight>
                  <a:srgbClr val="FFFFFF"/>
                </a:highlight>
                <a:latin typeface="verdana" panose="020B0604030504040204" pitchFamily="34" charset="0"/>
              </a:rPr>
              <a:t>SERVICEMACRONAME</a:t>
            </a:r>
            <a:r>
              <a:rPr lang="en-US" sz="2400" b="0" i="0" dirty="0" err="1">
                <a:solidFill>
                  <a:srgbClr val="333333"/>
                </a:solidFill>
                <a:effectLst/>
                <a:highlight>
                  <a:srgbClr val="FFFFFF"/>
                </a:highlight>
                <a:latin typeface="verdana" panose="020B0604030504040204" pitchFamily="34" charset="0"/>
              </a:rPr>
              <a:t>:</a:t>
            </a:r>
            <a:r>
              <a:rPr lang="en-US" sz="2400" b="0" i="1" dirty="0" err="1">
                <a:solidFill>
                  <a:srgbClr val="333333"/>
                </a:solidFill>
                <a:effectLst/>
                <a:highlight>
                  <a:srgbClr val="FFFFFF"/>
                </a:highlight>
                <a:latin typeface="verdana" panose="020B0604030504040204" pitchFamily="34" charset="0"/>
              </a:rPr>
              <a:t>host_name</a:t>
            </a:r>
            <a:r>
              <a:rPr lang="en-US" sz="2400" b="0" i="0" dirty="0" err="1">
                <a:solidFill>
                  <a:srgbClr val="333333"/>
                </a:solidFill>
                <a:effectLst/>
                <a:highlight>
                  <a:srgbClr val="FFFFFF"/>
                </a:highlight>
                <a:latin typeface="verdana" panose="020B0604030504040204" pitchFamily="34" charset="0"/>
              </a:rPr>
              <a:t>:</a:t>
            </a:r>
            <a:r>
              <a:rPr lang="en-US" sz="2400" b="0" i="1" dirty="0" err="1">
                <a:solidFill>
                  <a:srgbClr val="333333"/>
                </a:solidFill>
                <a:effectLst/>
                <a:highlight>
                  <a:srgbClr val="FFFFFF"/>
                </a:highlight>
                <a:latin typeface="verdana" panose="020B0604030504040204" pitchFamily="34" charset="0"/>
              </a:rPr>
              <a:t>service_description</a:t>
            </a:r>
            <a:r>
              <a:rPr lang="en-US" sz="2400" b="0" i="0" dirty="0">
                <a:solidFill>
                  <a:srgbClr val="333333"/>
                </a:solidFill>
                <a:effectLst/>
                <a:highlight>
                  <a:srgbClr val="FFFFFF"/>
                </a:highlight>
                <a:latin typeface="verdana" panose="020B0604030504040204" pitchFamily="34" charset="0"/>
              </a:rPr>
              <a:t>$</a:t>
            </a:r>
          </a:p>
          <a:p>
            <a:pPr marL="0" indent="0" algn="l">
              <a:buNone/>
            </a:pPr>
            <a:endParaRPr lang="en-US" sz="2400" b="0" i="0" dirty="0">
              <a:solidFill>
                <a:srgbClr val="333333"/>
              </a:solidFill>
              <a:effectLst/>
              <a:highlight>
                <a:srgbClr val="FFFFFF"/>
              </a:highlight>
              <a:latin typeface="verdana" panose="020B0604030504040204" pitchFamily="34" charset="0"/>
            </a:endParaRPr>
          </a:p>
          <a:p>
            <a:pPr algn="l"/>
            <a:r>
              <a:rPr lang="en-US" sz="2400" b="0" i="0" dirty="0">
                <a:solidFill>
                  <a:srgbClr val="333333"/>
                </a:solidFill>
                <a:effectLst/>
                <a:highlight>
                  <a:srgbClr val="FFFFFF"/>
                </a:highlight>
                <a:latin typeface="verdana" panose="020B0604030504040204" pitchFamily="34" charset="0"/>
              </a:rPr>
              <a:t>Replace </a:t>
            </a:r>
            <a:r>
              <a:rPr lang="en-US" sz="2400" b="0" i="1" dirty="0">
                <a:solidFill>
                  <a:srgbClr val="333333"/>
                </a:solidFill>
                <a:effectLst/>
                <a:highlight>
                  <a:srgbClr val="FFFFFF"/>
                </a:highlight>
                <a:latin typeface="verdana" panose="020B0604030504040204" pitchFamily="34" charset="0"/>
              </a:rPr>
              <a:t>HOSTMACRONAME</a:t>
            </a:r>
            <a:r>
              <a:rPr lang="en-US" sz="2400" b="0" i="0" dirty="0">
                <a:solidFill>
                  <a:srgbClr val="333333"/>
                </a:solidFill>
                <a:effectLst/>
                <a:highlight>
                  <a:srgbClr val="FFFFFF"/>
                </a:highlight>
                <a:latin typeface="verdana" panose="020B0604030504040204" pitchFamily="34" charset="0"/>
              </a:rPr>
              <a:t> and </a:t>
            </a:r>
            <a:r>
              <a:rPr lang="en-US" sz="2400" b="0" i="1" dirty="0">
                <a:solidFill>
                  <a:srgbClr val="333333"/>
                </a:solidFill>
                <a:effectLst/>
                <a:highlight>
                  <a:srgbClr val="FFFFFF"/>
                </a:highlight>
                <a:latin typeface="verdana" panose="020B0604030504040204" pitchFamily="34" charset="0"/>
              </a:rPr>
              <a:t>SERVICEMACRONAME</a:t>
            </a:r>
            <a:r>
              <a:rPr lang="en-US" sz="2400" b="0" i="0" dirty="0">
                <a:solidFill>
                  <a:srgbClr val="333333"/>
                </a:solidFill>
                <a:effectLst/>
                <a:highlight>
                  <a:srgbClr val="FFFFFF"/>
                </a:highlight>
                <a:latin typeface="verdana" panose="020B0604030504040204" pitchFamily="34" charset="0"/>
              </a:rPr>
              <a:t> with the name of one of the standard host of service macros</a:t>
            </a:r>
          </a:p>
          <a:p>
            <a:pPr algn="l"/>
            <a:endParaRPr lang="en-US" sz="2400" dirty="0">
              <a:solidFill>
                <a:srgbClr val="333333"/>
              </a:solidFill>
              <a:highlight>
                <a:srgbClr val="FFFFFF"/>
              </a:highlight>
              <a:latin typeface="verdana" panose="020B0604030504040204" pitchFamily="34" charset="0"/>
            </a:endParaRPr>
          </a:p>
          <a:p>
            <a:r>
              <a:rPr lang="en-US" sz="2400" b="0" i="0" dirty="0">
                <a:solidFill>
                  <a:srgbClr val="333333"/>
                </a:solidFill>
                <a:effectLst/>
                <a:highlight>
                  <a:srgbClr val="FFFFFF"/>
                </a:highlight>
                <a:latin typeface="verdana" panose="020B0604030504040204" pitchFamily="34" charset="0"/>
              </a:rPr>
              <a:t>Separated from the host or service identifier by a colon (:)</a:t>
            </a:r>
          </a:p>
          <a:p>
            <a:endParaRPr lang="en-IN" dirty="0"/>
          </a:p>
        </p:txBody>
      </p:sp>
      <p:pic>
        <p:nvPicPr>
          <p:cNvPr id="5" name="Picture 4">
            <a:extLst>
              <a:ext uri="{FF2B5EF4-FFF2-40B4-BE49-F238E27FC236}">
                <a16:creationId xmlns:a16="http://schemas.microsoft.com/office/drawing/2014/main" id="{18B154C8-6A5F-6580-7861-2FA859DDA1F5}"/>
              </a:ext>
            </a:extLst>
          </p:cNvPr>
          <p:cNvPicPr>
            <a:picLocks noChangeAspect="1"/>
          </p:cNvPicPr>
          <p:nvPr/>
        </p:nvPicPr>
        <p:blipFill>
          <a:blip r:embed="rId2"/>
          <a:stretch>
            <a:fillRect/>
          </a:stretch>
        </p:blipFill>
        <p:spPr>
          <a:xfrm>
            <a:off x="501907" y="4641187"/>
            <a:ext cx="11188185" cy="963482"/>
          </a:xfrm>
          <a:prstGeom prst="rect">
            <a:avLst/>
          </a:prstGeom>
        </p:spPr>
      </p:pic>
    </p:spTree>
    <p:extLst>
      <p:ext uri="{BB962C8B-B14F-4D97-AF65-F5344CB8AC3E}">
        <p14:creationId xmlns:p14="http://schemas.microsoft.com/office/powerpoint/2010/main" val="2835960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A9B2-CB1E-23E9-5A18-D46ECBFB9CE2}"/>
              </a:ext>
            </a:extLst>
          </p:cNvPr>
          <p:cNvSpPr>
            <a:spLocks noGrp="1"/>
          </p:cNvSpPr>
          <p:nvPr>
            <p:ph type="title"/>
          </p:nvPr>
        </p:nvSpPr>
        <p:spPr/>
        <p:txBody>
          <a:bodyPr/>
          <a:lstStyle/>
          <a:p>
            <a:r>
              <a:rPr lang="en-IN" dirty="0"/>
              <a:t>ON-DEMAND GROUP MACROS</a:t>
            </a:r>
          </a:p>
        </p:txBody>
      </p:sp>
      <p:sp>
        <p:nvSpPr>
          <p:cNvPr id="3" name="Content Placeholder 2">
            <a:extLst>
              <a:ext uri="{FF2B5EF4-FFF2-40B4-BE49-F238E27FC236}">
                <a16:creationId xmlns:a16="http://schemas.microsoft.com/office/drawing/2014/main" id="{0EC7C35F-AF85-5753-12C3-4369C05AD890}"/>
              </a:ext>
            </a:extLst>
          </p:cNvPr>
          <p:cNvSpPr>
            <a:spLocks noGrp="1"/>
          </p:cNvSpPr>
          <p:nvPr>
            <p:ph idx="1"/>
          </p:nvPr>
        </p:nvSpPr>
        <p:spPr/>
        <p:txBody>
          <a:bodyPr/>
          <a:lstStyle/>
          <a:p>
            <a:endParaRPr lang="en-IN"/>
          </a:p>
        </p:txBody>
      </p:sp>
      <p:sp>
        <p:nvSpPr>
          <p:cNvPr id="5" name="TextBox 4">
            <a:extLst>
              <a:ext uri="{FF2B5EF4-FFF2-40B4-BE49-F238E27FC236}">
                <a16:creationId xmlns:a16="http://schemas.microsoft.com/office/drawing/2014/main" id="{B16FD258-FF1A-4DBD-CA73-B6F4D4F6E9E8}"/>
              </a:ext>
            </a:extLst>
          </p:cNvPr>
          <p:cNvSpPr txBox="1"/>
          <p:nvPr/>
        </p:nvSpPr>
        <p:spPr>
          <a:xfrm>
            <a:off x="1018066" y="1825625"/>
            <a:ext cx="7775060" cy="1631216"/>
          </a:xfrm>
          <a:prstGeom prst="rect">
            <a:avLst/>
          </a:prstGeom>
          <a:noFill/>
        </p:spPr>
        <p:txBody>
          <a:bodyPr wrap="square">
            <a:spAutoFit/>
          </a:bodyPr>
          <a:lstStyle/>
          <a:p>
            <a:pPr algn="l">
              <a:buFont typeface="Arial" panose="020B0604020202020204" pitchFamily="34" charset="0"/>
              <a:buChar char="•"/>
            </a:pPr>
            <a:r>
              <a:rPr lang="en-IN" sz="2000" b="0" i="0" dirty="0">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HOSTMACRONAME</a:t>
            </a:r>
            <a:r>
              <a:rPr lang="en-IN" sz="2000" b="0" i="0" dirty="0" err="1">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hostgroup_name</a:t>
            </a:r>
            <a:r>
              <a:rPr lang="en-IN" sz="2000" b="0" i="0" dirty="0" err="1">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delimiter</a:t>
            </a:r>
            <a:r>
              <a:rPr lang="en-IN" sz="2000" b="0" i="0" dirty="0">
                <a:solidFill>
                  <a:srgbClr val="333333"/>
                </a:solidFill>
                <a:effectLst/>
                <a:highlight>
                  <a:srgbClr val="FFFFFF"/>
                </a:highlight>
                <a:latin typeface="verdana" panose="020B0604030504040204" pitchFamily="34" charset="0"/>
              </a:rPr>
              <a:t>$</a:t>
            </a:r>
          </a:p>
          <a:p>
            <a:pPr algn="l"/>
            <a:endParaRPr lang="en-IN" sz="2000" b="0" i="0" dirty="0">
              <a:solidFill>
                <a:srgbClr val="333333"/>
              </a:solidFill>
              <a:effectLst/>
              <a:highlight>
                <a:srgbClr val="FFFFFF"/>
              </a:highlight>
              <a:latin typeface="verdana" panose="020B0604030504040204" pitchFamily="34" charset="0"/>
            </a:endParaRPr>
          </a:p>
          <a:p>
            <a:pPr algn="l">
              <a:buFont typeface="Arial" panose="020B0604020202020204" pitchFamily="34" charset="0"/>
              <a:buChar char="•"/>
            </a:pPr>
            <a:r>
              <a:rPr lang="en-IN" sz="2000" b="0" i="0" dirty="0">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SERVICEMACRONAME</a:t>
            </a:r>
            <a:r>
              <a:rPr lang="en-IN" sz="2000" b="0" i="0" dirty="0" err="1">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servicegroup_name</a:t>
            </a:r>
            <a:r>
              <a:rPr lang="en-IN" sz="2000" b="0" i="0" dirty="0" err="1">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delimiter</a:t>
            </a:r>
            <a:r>
              <a:rPr lang="en-IN" sz="2000" b="0" i="0" dirty="0">
                <a:solidFill>
                  <a:srgbClr val="333333"/>
                </a:solidFill>
                <a:effectLst/>
                <a:highlight>
                  <a:srgbClr val="FFFFFF"/>
                </a:highlight>
                <a:latin typeface="verdana" panose="020B0604030504040204" pitchFamily="34" charset="0"/>
              </a:rPr>
              <a:t>$</a:t>
            </a:r>
          </a:p>
          <a:p>
            <a:pPr algn="l"/>
            <a:endParaRPr lang="en-IN" sz="2000" b="0" i="0" dirty="0">
              <a:solidFill>
                <a:srgbClr val="333333"/>
              </a:solidFill>
              <a:effectLst/>
              <a:highlight>
                <a:srgbClr val="FFFFFF"/>
              </a:highlight>
              <a:latin typeface="verdana" panose="020B0604030504040204" pitchFamily="34" charset="0"/>
            </a:endParaRPr>
          </a:p>
          <a:p>
            <a:pPr algn="l">
              <a:buFont typeface="Arial" panose="020B0604020202020204" pitchFamily="34" charset="0"/>
              <a:buChar char="•"/>
            </a:pPr>
            <a:r>
              <a:rPr lang="en-IN" sz="2000" b="0" i="0" dirty="0">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CONTACTMACRONAME</a:t>
            </a:r>
            <a:r>
              <a:rPr lang="en-IN" sz="2000" b="0" i="0" dirty="0" err="1">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contactgroup_name</a:t>
            </a:r>
            <a:r>
              <a:rPr lang="en-IN" sz="2000" b="0" i="0" dirty="0" err="1">
                <a:solidFill>
                  <a:srgbClr val="333333"/>
                </a:solidFill>
                <a:effectLst/>
                <a:highlight>
                  <a:srgbClr val="FFFFFF"/>
                </a:highlight>
                <a:latin typeface="verdana" panose="020B0604030504040204" pitchFamily="34" charset="0"/>
              </a:rPr>
              <a:t>:</a:t>
            </a:r>
            <a:r>
              <a:rPr lang="en-IN" sz="2000" b="0" i="1" dirty="0" err="1">
                <a:solidFill>
                  <a:srgbClr val="333333"/>
                </a:solidFill>
                <a:effectLst/>
                <a:highlight>
                  <a:srgbClr val="FFFFFF"/>
                </a:highlight>
                <a:latin typeface="verdana" panose="020B0604030504040204" pitchFamily="34" charset="0"/>
              </a:rPr>
              <a:t>delimiter</a:t>
            </a:r>
            <a:r>
              <a:rPr lang="en-IN" sz="2000" b="0" i="0" dirty="0">
                <a:solidFill>
                  <a:srgbClr val="333333"/>
                </a:solidFill>
                <a:effectLst/>
                <a:highlight>
                  <a:srgbClr val="FFFFFF"/>
                </a:highlight>
                <a:latin typeface="verdana" panose="020B0604030504040204" pitchFamily="34" charset="0"/>
              </a:rPr>
              <a:t>$</a:t>
            </a:r>
          </a:p>
        </p:txBody>
      </p:sp>
      <p:pic>
        <p:nvPicPr>
          <p:cNvPr id="7" name="Picture 6">
            <a:extLst>
              <a:ext uri="{FF2B5EF4-FFF2-40B4-BE49-F238E27FC236}">
                <a16:creationId xmlns:a16="http://schemas.microsoft.com/office/drawing/2014/main" id="{3912F815-658C-505D-0A76-14EF6A889C55}"/>
              </a:ext>
            </a:extLst>
          </p:cNvPr>
          <p:cNvPicPr>
            <a:picLocks noChangeAspect="1"/>
          </p:cNvPicPr>
          <p:nvPr/>
        </p:nvPicPr>
        <p:blipFill>
          <a:blip r:embed="rId2"/>
          <a:stretch>
            <a:fillRect/>
          </a:stretch>
        </p:blipFill>
        <p:spPr>
          <a:xfrm>
            <a:off x="1177109" y="4002554"/>
            <a:ext cx="3356465" cy="495018"/>
          </a:xfrm>
          <a:prstGeom prst="rect">
            <a:avLst/>
          </a:prstGeom>
        </p:spPr>
      </p:pic>
      <p:pic>
        <p:nvPicPr>
          <p:cNvPr id="9" name="Picture 8">
            <a:extLst>
              <a:ext uri="{FF2B5EF4-FFF2-40B4-BE49-F238E27FC236}">
                <a16:creationId xmlns:a16="http://schemas.microsoft.com/office/drawing/2014/main" id="{0AF2D2D1-F4C9-AE2F-4DCA-214536C072B5}"/>
              </a:ext>
            </a:extLst>
          </p:cNvPr>
          <p:cNvPicPr>
            <a:picLocks noChangeAspect="1"/>
          </p:cNvPicPr>
          <p:nvPr/>
        </p:nvPicPr>
        <p:blipFill>
          <a:blip r:embed="rId3"/>
          <a:stretch>
            <a:fillRect/>
          </a:stretch>
        </p:blipFill>
        <p:spPr>
          <a:xfrm>
            <a:off x="1177109" y="4902303"/>
            <a:ext cx="2287790" cy="495018"/>
          </a:xfrm>
          <a:prstGeom prst="rect">
            <a:avLst/>
          </a:prstGeom>
        </p:spPr>
      </p:pic>
    </p:spTree>
    <p:extLst>
      <p:ext uri="{BB962C8B-B14F-4D97-AF65-F5344CB8AC3E}">
        <p14:creationId xmlns:p14="http://schemas.microsoft.com/office/powerpoint/2010/main" val="442016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3223-A514-D189-FF4E-EF4EE5E5D9EC}"/>
              </a:ext>
            </a:extLst>
          </p:cNvPr>
          <p:cNvSpPr>
            <a:spLocks noGrp="1"/>
          </p:cNvSpPr>
          <p:nvPr>
            <p:ph type="title"/>
          </p:nvPr>
        </p:nvSpPr>
        <p:spPr/>
        <p:txBody>
          <a:bodyPr/>
          <a:lstStyle/>
          <a:p>
            <a:r>
              <a:rPr lang="en-IN" dirty="0"/>
              <a:t>CUSTOM OBJECT VARIABLE</a:t>
            </a:r>
          </a:p>
        </p:txBody>
      </p:sp>
      <p:sp>
        <p:nvSpPr>
          <p:cNvPr id="3" name="Content Placeholder 2">
            <a:extLst>
              <a:ext uri="{FF2B5EF4-FFF2-40B4-BE49-F238E27FC236}">
                <a16:creationId xmlns:a16="http://schemas.microsoft.com/office/drawing/2014/main" id="{CFD74257-14F3-8069-D474-157AE3834B65}"/>
              </a:ext>
            </a:extLst>
          </p:cNvPr>
          <p:cNvSpPr>
            <a:spLocks noGrp="1"/>
          </p:cNvSpPr>
          <p:nvPr>
            <p:ph idx="1"/>
          </p:nvPr>
        </p:nvSpPr>
        <p:spPr>
          <a:xfrm>
            <a:off x="753140" y="1797456"/>
            <a:ext cx="10515600" cy="5060544"/>
          </a:xfrm>
        </p:spPr>
        <p:txBody>
          <a:bodyPr/>
          <a:lstStyle/>
          <a:p>
            <a:pPr algn="l">
              <a:buFont typeface="Arial" panose="020B0604020202020204" pitchFamily="34" charset="0"/>
              <a:buChar char="•"/>
            </a:pPr>
            <a:r>
              <a:rPr lang="en-US" sz="2400" b="0" i="0" dirty="0">
                <a:solidFill>
                  <a:srgbClr val="333333"/>
                </a:solidFill>
                <a:effectLst/>
                <a:highlight>
                  <a:srgbClr val="FFFFFF"/>
                </a:highlight>
                <a:latin typeface="verdana" panose="020B0604030504040204" pitchFamily="34" charset="0"/>
              </a:rPr>
              <a:t>Begin with an underscore (_) to prevent name collision with standard variables.</a:t>
            </a:r>
          </a:p>
          <a:p>
            <a:pPr algn="l">
              <a:buFont typeface="Arial" panose="020B0604020202020204" pitchFamily="34" charset="0"/>
              <a:buChar char="•"/>
            </a:pPr>
            <a:r>
              <a:rPr lang="en-US" sz="2400" b="0" i="0" dirty="0">
                <a:solidFill>
                  <a:srgbClr val="333333"/>
                </a:solidFill>
                <a:effectLst/>
                <a:highlight>
                  <a:srgbClr val="FFFFFF"/>
                </a:highlight>
                <a:latin typeface="verdana" panose="020B0604030504040204" pitchFamily="34" charset="0"/>
              </a:rPr>
              <a:t>Converted to all uppercase before use.</a:t>
            </a:r>
          </a:p>
          <a:p>
            <a:pPr algn="l">
              <a:buFont typeface="Arial" panose="020B0604020202020204" pitchFamily="34" charset="0"/>
              <a:buChar char="•"/>
            </a:pPr>
            <a:r>
              <a:rPr lang="en-US" sz="2400" dirty="0">
                <a:solidFill>
                  <a:srgbClr val="4D89F9"/>
                </a:solidFill>
                <a:highlight>
                  <a:srgbClr val="FFFFFF"/>
                </a:highlight>
                <a:latin typeface="verdana" panose="020B0604030504040204" pitchFamily="34" charset="0"/>
              </a:rPr>
              <a:t>Inheritable</a:t>
            </a:r>
            <a:r>
              <a:rPr lang="en-US" sz="2400" b="0" i="0" dirty="0">
                <a:solidFill>
                  <a:srgbClr val="333333"/>
                </a:solidFill>
                <a:effectLst/>
                <a:highlight>
                  <a:srgbClr val="FFFFFF"/>
                </a:highlight>
                <a:latin typeface="verdana" panose="020B0604030504040204" pitchFamily="34" charset="0"/>
              </a:rPr>
              <a:t> from object templates like normal variables</a:t>
            </a:r>
          </a:p>
          <a:p>
            <a:pPr algn="l">
              <a:buFont typeface="Arial" panose="020B0604020202020204" pitchFamily="34" charset="0"/>
              <a:buChar char="•"/>
            </a:pPr>
            <a:r>
              <a:rPr lang="en-US" sz="2400" b="0" i="0" dirty="0">
                <a:solidFill>
                  <a:srgbClr val="333333"/>
                </a:solidFill>
                <a:effectLst/>
                <a:highlight>
                  <a:srgbClr val="FFFFFF"/>
                </a:highlight>
                <a:latin typeface="verdana" panose="020B0604030504040204" pitchFamily="34" charset="0"/>
              </a:rPr>
              <a:t>Scripts can reference custom variable values with </a:t>
            </a:r>
            <a:r>
              <a:rPr lang="en-US" sz="2400" b="0" i="0" u="none" strike="noStrike" dirty="0">
                <a:solidFill>
                  <a:srgbClr val="4D89F9"/>
                </a:solidFill>
                <a:effectLst/>
                <a:highlight>
                  <a:srgbClr val="FFFFFF"/>
                </a:highlight>
                <a:latin typeface="verdana" panose="020B0604030504040204" pitchFamily="34" charset="0"/>
                <a:hlinkClick r:id="rId2"/>
              </a:rPr>
              <a:t>macros and environment variables</a:t>
            </a:r>
            <a:r>
              <a:rPr lang="en-US" sz="2400" b="0" i="0" u="none" strike="noStrike" dirty="0">
                <a:solidFill>
                  <a:srgbClr val="4D89F9"/>
                </a:solidFill>
                <a:effectLst/>
                <a:highlight>
                  <a:srgbClr val="FFFFFF"/>
                </a:highlight>
                <a:latin typeface="verdana" panose="020B0604030504040204" pitchFamily="34" charset="0"/>
              </a:rPr>
              <a:t>.</a:t>
            </a:r>
            <a:endParaRPr lang="en-US" sz="2400" b="0" i="0" dirty="0">
              <a:solidFill>
                <a:srgbClr val="333333"/>
              </a:solidFill>
              <a:effectLst/>
              <a:highlight>
                <a:srgbClr val="FFFFFF"/>
              </a:highlight>
              <a:latin typeface="verdana" panose="020B0604030504040204" pitchFamily="34" charset="0"/>
            </a:endParaRPr>
          </a:p>
          <a:p>
            <a:endParaRPr lang="en-IN" dirty="0"/>
          </a:p>
        </p:txBody>
      </p:sp>
    </p:spTree>
    <p:extLst>
      <p:ext uri="{BB962C8B-B14F-4D97-AF65-F5344CB8AC3E}">
        <p14:creationId xmlns:p14="http://schemas.microsoft.com/office/powerpoint/2010/main" val="4182733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CCA2-65B1-F0E2-4D56-1EB377EF34CE}"/>
              </a:ext>
            </a:extLst>
          </p:cNvPr>
          <p:cNvSpPr>
            <a:spLocks noGrp="1"/>
          </p:cNvSpPr>
          <p:nvPr>
            <p:ph type="title"/>
          </p:nvPr>
        </p:nvSpPr>
        <p:spPr>
          <a:xfrm>
            <a:off x="699977" y="127226"/>
            <a:ext cx="10515600" cy="1325563"/>
          </a:xfrm>
        </p:spPr>
        <p:txBody>
          <a:bodyPr/>
          <a:lstStyle/>
          <a:p>
            <a:r>
              <a:rPr lang="en-IN" dirty="0"/>
              <a:t>EXAMPLE</a:t>
            </a:r>
          </a:p>
        </p:txBody>
      </p:sp>
      <p:sp>
        <p:nvSpPr>
          <p:cNvPr id="3" name="Content Placeholder 2">
            <a:extLst>
              <a:ext uri="{FF2B5EF4-FFF2-40B4-BE49-F238E27FC236}">
                <a16:creationId xmlns:a16="http://schemas.microsoft.com/office/drawing/2014/main" id="{E36F7FDE-8D09-A011-106D-D787B35C71C2}"/>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5EED43E2-EC42-D243-9A55-DC74F1DB0D6C}"/>
              </a:ext>
            </a:extLst>
          </p:cNvPr>
          <p:cNvPicPr>
            <a:picLocks noChangeAspect="1"/>
          </p:cNvPicPr>
          <p:nvPr/>
        </p:nvPicPr>
        <p:blipFill>
          <a:blip r:embed="rId2"/>
          <a:stretch>
            <a:fillRect/>
          </a:stretch>
        </p:blipFill>
        <p:spPr>
          <a:xfrm>
            <a:off x="838199" y="1452789"/>
            <a:ext cx="4966659" cy="2066588"/>
          </a:xfrm>
          <a:prstGeom prst="rect">
            <a:avLst/>
          </a:prstGeom>
        </p:spPr>
      </p:pic>
      <p:pic>
        <p:nvPicPr>
          <p:cNvPr id="7" name="Picture 6">
            <a:extLst>
              <a:ext uri="{FF2B5EF4-FFF2-40B4-BE49-F238E27FC236}">
                <a16:creationId xmlns:a16="http://schemas.microsoft.com/office/drawing/2014/main" id="{19B6BE71-47C1-B838-AB90-4AFF15B62EFB}"/>
              </a:ext>
            </a:extLst>
          </p:cNvPr>
          <p:cNvPicPr>
            <a:picLocks noChangeAspect="1"/>
          </p:cNvPicPr>
          <p:nvPr/>
        </p:nvPicPr>
        <p:blipFill>
          <a:blip r:embed="rId3"/>
          <a:stretch>
            <a:fillRect/>
          </a:stretch>
        </p:blipFill>
        <p:spPr>
          <a:xfrm>
            <a:off x="6524846" y="1452789"/>
            <a:ext cx="4304913" cy="2466476"/>
          </a:xfrm>
          <a:prstGeom prst="rect">
            <a:avLst/>
          </a:prstGeom>
        </p:spPr>
      </p:pic>
      <p:pic>
        <p:nvPicPr>
          <p:cNvPr id="6" name="Picture 5">
            <a:extLst>
              <a:ext uri="{FF2B5EF4-FFF2-40B4-BE49-F238E27FC236}">
                <a16:creationId xmlns:a16="http://schemas.microsoft.com/office/drawing/2014/main" id="{85C1476B-2916-0089-6A19-D15EF87B8108}"/>
              </a:ext>
            </a:extLst>
          </p:cNvPr>
          <p:cNvPicPr>
            <a:picLocks noChangeAspect="1"/>
          </p:cNvPicPr>
          <p:nvPr/>
        </p:nvPicPr>
        <p:blipFill>
          <a:blip r:embed="rId4"/>
          <a:stretch>
            <a:fillRect/>
          </a:stretch>
        </p:blipFill>
        <p:spPr>
          <a:xfrm>
            <a:off x="3784987" y="4341036"/>
            <a:ext cx="3998046" cy="2096958"/>
          </a:xfrm>
          <a:prstGeom prst="rect">
            <a:avLst/>
          </a:prstGeom>
        </p:spPr>
      </p:pic>
    </p:spTree>
    <p:extLst>
      <p:ext uri="{BB962C8B-B14F-4D97-AF65-F5344CB8AC3E}">
        <p14:creationId xmlns:p14="http://schemas.microsoft.com/office/powerpoint/2010/main" val="1326115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5048-8136-DD5B-690F-F8318140CC8A}"/>
              </a:ext>
            </a:extLst>
          </p:cNvPr>
          <p:cNvSpPr>
            <a:spLocks noGrp="1"/>
          </p:cNvSpPr>
          <p:nvPr>
            <p:ph type="title"/>
          </p:nvPr>
        </p:nvSpPr>
        <p:spPr/>
        <p:txBody>
          <a:bodyPr/>
          <a:lstStyle/>
          <a:p>
            <a:r>
              <a:rPr lang="en-IN" b="0" i="0" dirty="0">
                <a:solidFill>
                  <a:srgbClr val="333333"/>
                </a:solidFill>
                <a:effectLst/>
                <a:highlight>
                  <a:srgbClr val="FFFFFF"/>
                </a:highlight>
                <a:latin typeface="verdana" panose="020B0604030504040204" pitchFamily="34" charset="0"/>
              </a:rPr>
              <a:t>Custom Variables As Macros</a:t>
            </a:r>
            <a:br>
              <a:rPr lang="en-IN" b="0" i="0" dirty="0">
                <a:solidFill>
                  <a:srgbClr val="333333"/>
                </a:solidFill>
                <a:effectLst/>
                <a:highlight>
                  <a:srgbClr val="FFFFFF"/>
                </a:highlight>
                <a:latin typeface="verdana" panose="020B0604030504040204" pitchFamily="34" charset="0"/>
              </a:rPr>
            </a:br>
            <a:endParaRPr lang="en-IN" dirty="0"/>
          </a:p>
        </p:txBody>
      </p:sp>
      <p:sp>
        <p:nvSpPr>
          <p:cNvPr id="3" name="Content Placeholder 2">
            <a:extLst>
              <a:ext uri="{FF2B5EF4-FFF2-40B4-BE49-F238E27FC236}">
                <a16:creationId xmlns:a16="http://schemas.microsoft.com/office/drawing/2014/main" id="{0C4920F0-0A36-363B-D25F-0C3DE20E48E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241DC1D-9D80-A6E0-1D01-145409C14B88}"/>
              </a:ext>
            </a:extLst>
          </p:cNvPr>
          <p:cNvPicPr>
            <a:picLocks noChangeAspect="1"/>
          </p:cNvPicPr>
          <p:nvPr/>
        </p:nvPicPr>
        <p:blipFill>
          <a:blip r:embed="rId2"/>
          <a:stretch>
            <a:fillRect/>
          </a:stretch>
        </p:blipFill>
        <p:spPr>
          <a:xfrm>
            <a:off x="683996" y="3137303"/>
            <a:ext cx="10669804" cy="3454883"/>
          </a:xfrm>
          <a:prstGeom prst="rect">
            <a:avLst/>
          </a:prstGeom>
        </p:spPr>
      </p:pic>
      <p:pic>
        <p:nvPicPr>
          <p:cNvPr id="6" name="Picture 5">
            <a:extLst>
              <a:ext uri="{FF2B5EF4-FFF2-40B4-BE49-F238E27FC236}">
                <a16:creationId xmlns:a16="http://schemas.microsoft.com/office/drawing/2014/main" id="{9F5749AD-D10C-D746-3ED3-B2ADF2A8218C}"/>
              </a:ext>
            </a:extLst>
          </p:cNvPr>
          <p:cNvPicPr>
            <a:picLocks noChangeAspect="1"/>
          </p:cNvPicPr>
          <p:nvPr/>
        </p:nvPicPr>
        <p:blipFill>
          <a:blip r:embed="rId3"/>
          <a:stretch>
            <a:fillRect/>
          </a:stretch>
        </p:blipFill>
        <p:spPr>
          <a:xfrm>
            <a:off x="551121" y="1410402"/>
            <a:ext cx="3723168" cy="1549181"/>
          </a:xfrm>
          <a:prstGeom prst="rect">
            <a:avLst/>
          </a:prstGeom>
        </p:spPr>
      </p:pic>
      <p:pic>
        <p:nvPicPr>
          <p:cNvPr id="7" name="Picture 6">
            <a:extLst>
              <a:ext uri="{FF2B5EF4-FFF2-40B4-BE49-F238E27FC236}">
                <a16:creationId xmlns:a16="http://schemas.microsoft.com/office/drawing/2014/main" id="{BCAD5EB0-98D2-1983-92C7-2DDA91EB7FEC}"/>
              </a:ext>
            </a:extLst>
          </p:cNvPr>
          <p:cNvPicPr>
            <a:picLocks noChangeAspect="1"/>
          </p:cNvPicPr>
          <p:nvPr/>
        </p:nvPicPr>
        <p:blipFill>
          <a:blip r:embed="rId4"/>
          <a:stretch>
            <a:fillRect/>
          </a:stretch>
        </p:blipFill>
        <p:spPr>
          <a:xfrm>
            <a:off x="4615355" y="1215772"/>
            <a:ext cx="3198689" cy="1832671"/>
          </a:xfrm>
          <a:prstGeom prst="rect">
            <a:avLst/>
          </a:prstGeom>
        </p:spPr>
      </p:pic>
      <p:pic>
        <p:nvPicPr>
          <p:cNvPr id="8" name="Picture 7">
            <a:extLst>
              <a:ext uri="{FF2B5EF4-FFF2-40B4-BE49-F238E27FC236}">
                <a16:creationId xmlns:a16="http://schemas.microsoft.com/office/drawing/2014/main" id="{1CD916DF-4AF8-EC28-5982-2259C5C53616}"/>
              </a:ext>
            </a:extLst>
          </p:cNvPr>
          <p:cNvPicPr>
            <a:picLocks noChangeAspect="1"/>
          </p:cNvPicPr>
          <p:nvPr/>
        </p:nvPicPr>
        <p:blipFill>
          <a:blip r:embed="rId5"/>
          <a:stretch>
            <a:fillRect/>
          </a:stretch>
        </p:blipFill>
        <p:spPr>
          <a:xfrm>
            <a:off x="8101123" y="1357406"/>
            <a:ext cx="2954078" cy="1549401"/>
          </a:xfrm>
          <a:prstGeom prst="rect">
            <a:avLst/>
          </a:prstGeom>
        </p:spPr>
      </p:pic>
    </p:spTree>
    <p:extLst>
      <p:ext uri="{BB962C8B-B14F-4D97-AF65-F5344CB8AC3E}">
        <p14:creationId xmlns:p14="http://schemas.microsoft.com/office/powerpoint/2010/main" val="3071330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D8C3-F6A6-F1BF-6F85-776F410B99F9}"/>
              </a:ext>
            </a:extLst>
          </p:cNvPr>
          <p:cNvSpPr>
            <a:spLocks noGrp="1"/>
          </p:cNvSpPr>
          <p:nvPr>
            <p:ph type="title"/>
          </p:nvPr>
        </p:nvSpPr>
        <p:spPr>
          <a:xfrm>
            <a:off x="838200" y="365125"/>
            <a:ext cx="10515600" cy="815089"/>
          </a:xfrm>
        </p:spPr>
        <p:txBody>
          <a:bodyPr/>
          <a:lstStyle/>
          <a:p>
            <a:r>
              <a:rPr lang="en-IN" dirty="0"/>
              <a:t>CUSTOM VARIABLE MACROS</a:t>
            </a:r>
          </a:p>
        </p:txBody>
      </p:sp>
      <p:sp>
        <p:nvSpPr>
          <p:cNvPr id="3" name="Content Placeholder 2">
            <a:extLst>
              <a:ext uri="{FF2B5EF4-FFF2-40B4-BE49-F238E27FC236}">
                <a16:creationId xmlns:a16="http://schemas.microsoft.com/office/drawing/2014/main" id="{084295C7-A1F9-8292-2D2A-D8084BE355F7}"/>
              </a:ext>
            </a:extLst>
          </p:cNvPr>
          <p:cNvSpPr>
            <a:spLocks noGrp="1"/>
          </p:cNvSpPr>
          <p:nvPr>
            <p:ph idx="1"/>
          </p:nvPr>
        </p:nvSpPr>
        <p:spPr/>
        <p:txBody>
          <a:bodyPr/>
          <a:lstStyle/>
          <a:p>
            <a:pPr algn="l">
              <a:buFont typeface="Arial" panose="020B0604020202020204" pitchFamily="34" charset="0"/>
              <a:buChar char="•"/>
            </a:pPr>
            <a:r>
              <a:rPr lang="en-IN" b="0" i="0" dirty="0">
                <a:solidFill>
                  <a:srgbClr val="333333"/>
                </a:solidFill>
                <a:effectLst/>
                <a:highlight>
                  <a:srgbClr val="FFFFFF"/>
                </a:highlight>
                <a:latin typeface="verdana" panose="020B0604030504040204" pitchFamily="34" charset="0"/>
              </a:rPr>
              <a:t>$_</a:t>
            </a:r>
            <a:r>
              <a:rPr lang="en-IN" b="0" i="0" dirty="0" err="1">
                <a:solidFill>
                  <a:srgbClr val="333333"/>
                </a:solidFill>
                <a:effectLst/>
                <a:highlight>
                  <a:srgbClr val="FFFFFF"/>
                </a:highlight>
                <a:latin typeface="verdana" panose="020B0604030504040204" pitchFamily="34" charset="0"/>
              </a:rPr>
              <a:t>HOST</a:t>
            </a:r>
            <a:r>
              <a:rPr lang="en-IN" b="0" i="1" dirty="0" err="1">
                <a:solidFill>
                  <a:srgbClr val="333333"/>
                </a:solidFill>
                <a:effectLst/>
                <a:highlight>
                  <a:srgbClr val="FFFFFF"/>
                </a:highlight>
                <a:latin typeface="verdana" panose="020B0604030504040204" pitchFamily="34" charset="0"/>
              </a:rPr>
              <a:t>varname</a:t>
            </a:r>
            <a:r>
              <a:rPr lang="en-IN" b="0" i="0" dirty="0">
                <a:solidFill>
                  <a:srgbClr val="333333"/>
                </a:solidFill>
                <a:effectLst/>
                <a:highlight>
                  <a:srgbClr val="FFFFFF"/>
                </a:highlight>
                <a:latin typeface="verdana" panose="020B0604030504040204" pitchFamily="34" charset="0"/>
              </a:rPr>
              <a:t>$</a:t>
            </a:r>
          </a:p>
          <a:p>
            <a:pPr algn="l">
              <a:buFont typeface="Arial" panose="020B0604020202020204" pitchFamily="34" charset="0"/>
              <a:buChar char="•"/>
            </a:pPr>
            <a:r>
              <a:rPr lang="en-IN" b="0" i="0" dirty="0">
                <a:solidFill>
                  <a:srgbClr val="333333"/>
                </a:solidFill>
                <a:effectLst/>
                <a:highlight>
                  <a:srgbClr val="FFFFFF"/>
                </a:highlight>
                <a:latin typeface="verdana" panose="020B0604030504040204" pitchFamily="34" charset="0"/>
              </a:rPr>
              <a:t>$_</a:t>
            </a:r>
            <a:r>
              <a:rPr lang="en-IN" b="0" i="0" dirty="0" err="1">
                <a:solidFill>
                  <a:srgbClr val="333333"/>
                </a:solidFill>
                <a:effectLst/>
                <a:highlight>
                  <a:srgbClr val="FFFFFF"/>
                </a:highlight>
                <a:latin typeface="verdana" panose="020B0604030504040204" pitchFamily="34" charset="0"/>
              </a:rPr>
              <a:t>SERVICE</a:t>
            </a:r>
            <a:r>
              <a:rPr lang="en-IN" b="0" i="1" dirty="0" err="1">
                <a:solidFill>
                  <a:srgbClr val="333333"/>
                </a:solidFill>
                <a:effectLst/>
                <a:highlight>
                  <a:srgbClr val="FFFFFF"/>
                </a:highlight>
                <a:latin typeface="verdana" panose="020B0604030504040204" pitchFamily="34" charset="0"/>
              </a:rPr>
              <a:t>varname</a:t>
            </a:r>
            <a:r>
              <a:rPr lang="en-IN" b="0" i="0" dirty="0">
                <a:solidFill>
                  <a:srgbClr val="333333"/>
                </a:solidFill>
                <a:effectLst/>
                <a:highlight>
                  <a:srgbClr val="FFFFFF"/>
                </a:highlight>
                <a:latin typeface="verdana" panose="020B0604030504040204" pitchFamily="34" charset="0"/>
              </a:rPr>
              <a:t>$</a:t>
            </a:r>
          </a:p>
          <a:p>
            <a:pPr algn="l">
              <a:buFont typeface="Arial" panose="020B0604020202020204" pitchFamily="34" charset="0"/>
              <a:buChar char="•"/>
            </a:pPr>
            <a:r>
              <a:rPr lang="en-IN" b="0" i="0" dirty="0">
                <a:solidFill>
                  <a:srgbClr val="333333"/>
                </a:solidFill>
                <a:effectLst/>
                <a:highlight>
                  <a:srgbClr val="FFFFFF"/>
                </a:highlight>
                <a:latin typeface="verdana" panose="020B0604030504040204" pitchFamily="34" charset="0"/>
              </a:rPr>
              <a:t>$_</a:t>
            </a:r>
            <a:r>
              <a:rPr lang="en-IN" b="0" i="0" dirty="0" err="1">
                <a:solidFill>
                  <a:srgbClr val="333333"/>
                </a:solidFill>
                <a:effectLst/>
                <a:highlight>
                  <a:srgbClr val="FFFFFF"/>
                </a:highlight>
                <a:latin typeface="verdana" panose="020B0604030504040204" pitchFamily="34" charset="0"/>
              </a:rPr>
              <a:t>CONTACT</a:t>
            </a:r>
            <a:r>
              <a:rPr lang="en-IN" b="0" i="1" dirty="0" err="1">
                <a:solidFill>
                  <a:srgbClr val="333333"/>
                </a:solidFill>
                <a:effectLst/>
                <a:highlight>
                  <a:srgbClr val="FFFFFF"/>
                </a:highlight>
                <a:latin typeface="verdana" panose="020B0604030504040204" pitchFamily="34" charset="0"/>
              </a:rPr>
              <a:t>varname</a:t>
            </a:r>
            <a:r>
              <a:rPr lang="en-IN" b="0" i="0" dirty="0">
                <a:solidFill>
                  <a:srgbClr val="333333"/>
                </a:solidFill>
                <a:effectLst/>
                <a:highlight>
                  <a:srgbClr val="FFFFFF"/>
                </a:highlight>
                <a:latin typeface="verdana" panose="020B0604030504040204" pitchFamily="34" charset="0"/>
              </a:rPr>
              <a:t>$</a:t>
            </a:r>
          </a:p>
          <a:p>
            <a:endParaRPr lang="en-IN" dirty="0"/>
          </a:p>
        </p:txBody>
      </p:sp>
      <p:pic>
        <p:nvPicPr>
          <p:cNvPr id="5" name="Picture 4">
            <a:extLst>
              <a:ext uri="{FF2B5EF4-FFF2-40B4-BE49-F238E27FC236}">
                <a16:creationId xmlns:a16="http://schemas.microsoft.com/office/drawing/2014/main" id="{1513697C-2199-41AA-27C1-B82AB7D45EB6}"/>
              </a:ext>
            </a:extLst>
          </p:cNvPr>
          <p:cNvPicPr>
            <a:picLocks noChangeAspect="1"/>
          </p:cNvPicPr>
          <p:nvPr/>
        </p:nvPicPr>
        <p:blipFill>
          <a:blip r:embed="rId2"/>
          <a:stretch>
            <a:fillRect/>
          </a:stretch>
        </p:blipFill>
        <p:spPr>
          <a:xfrm>
            <a:off x="6286792" y="1719300"/>
            <a:ext cx="4709313" cy="1831975"/>
          </a:xfrm>
          <a:prstGeom prst="rect">
            <a:avLst/>
          </a:prstGeom>
        </p:spPr>
      </p:pic>
      <p:sp>
        <p:nvSpPr>
          <p:cNvPr id="7" name="TextBox 6">
            <a:extLst>
              <a:ext uri="{FF2B5EF4-FFF2-40B4-BE49-F238E27FC236}">
                <a16:creationId xmlns:a16="http://schemas.microsoft.com/office/drawing/2014/main" id="{156C2E7B-2C20-D328-89C5-32BA6BB18148}"/>
              </a:ext>
            </a:extLst>
          </p:cNvPr>
          <p:cNvSpPr txBox="1"/>
          <p:nvPr/>
        </p:nvSpPr>
        <p:spPr>
          <a:xfrm>
            <a:off x="6419407" y="3721029"/>
            <a:ext cx="6097772" cy="369332"/>
          </a:xfrm>
          <a:prstGeom prst="rect">
            <a:avLst/>
          </a:prstGeom>
          <a:noFill/>
        </p:spPr>
        <p:txBody>
          <a:bodyPr wrap="square">
            <a:spAutoFit/>
          </a:bodyPr>
          <a:lstStyle/>
          <a:p>
            <a:r>
              <a:rPr lang="en-IN" b="0" i="0" dirty="0">
                <a:solidFill>
                  <a:srgbClr val="FF0000"/>
                </a:solidFill>
                <a:effectLst/>
                <a:highlight>
                  <a:srgbClr val="FFFFFF"/>
                </a:highlight>
                <a:latin typeface="verdana" panose="020B0604030504040204" pitchFamily="34" charset="0"/>
              </a:rPr>
              <a:t>$_HOSTMACADDRESS$</a:t>
            </a:r>
            <a:endParaRPr lang="en-IN" dirty="0"/>
          </a:p>
        </p:txBody>
      </p:sp>
      <p:sp>
        <p:nvSpPr>
          <p:cNvPr id="9" name="TextBox 8">
            <a:extLst>
              <a:ext uri="{FF2B5EF4-FFF2-40B4-BE49-F238E27FC236}">
                <a16:creationId xmlns:a16="http://schemas.microsoft.com/office/drawing/2014/main" id="{FB641D43-98AD-0AB6-C6A5-5E870795EFAB}"/>
              </a:ext>
            </a:extLst>
          </p:cNvPr>
          <p:cNvSpPr txBox="1"/>
          <p:nvPr/>
        </p:nvSpPr>
        <p:spPr>
          <a:xfrm>
            <a:off x="838200" y="4402454"/>
            <a:ext cx="9747397" cy="923330"/>
          </a:xfrm>
          <a:prstGeom prst="rect">
            <a:avLst/>
          </a:prstGeom>
          <a:noFill/>
        </p:spPr>
        <p:txBody>
          <a:bodyPr wrap="square">
            <a:spAutoFit/>
          </a:bodyPr>
          <a:lstStyle/>
          <a:p>
            <a:pPr marL="285750" indent="-285750">
              <a:buFont typeface="Arial" panose="020B0604020202020204" pitchFamily="34" charset="0"/>
              <a:buChar char="•"/>
            </a:pPr>
            <a:r>
              <a:rPr lang="en-IN" b="0" i="0" dirty="0">
                <a:solidFill>
                  <a:srgbClr val="333333"/>
                </a:solidFill>
                <a:effectLst/>
                <a:highlight>
                  <a:srgbClr val="FFFFFF"/>
                </a:highlight>
                <a:latin typeface="verdana" panose="020B0604030504040204" pitchFamily="34" charset="0"/>
              </a:rPr>
              <a:t>Macros-environment variables </a:t>
            </a:r>
            <a:r>
              <a:rPr lang="en-US" b="0" i="0" dirty="0">
                <a:solidFill>
                  <a:srgbClr val="333333"/>
                </a:solidFill>
                <a:effectLst/>
                <a:highlight>
                  <a:srgbClr val="FFFFFF"/>
                </a:highlight>
                <a:latin typeface="verdana" panose="020B0604030504040204" pitchFamily="34" charset="0"/>
              </a:rPr>
              <a:t>for easy reference by scripts or commands . </a:t>
            </a:r>
          </a:p>
          <a:p>
            <a:pPr marL="285750" indent="-285750">
              <a:buFont typeface="Arial" panose="020B0604020202020204" pitchFamily="34" charset="0"/>
              <a:buChar char="•"/>
            </a:pPr>
            <a:r>
              <a:rPr lang="en-US" b="0" i="0" dirty="0">
                <a:solidFill>
                  <a:srgbClr val="333333"/>
                </a:solidFill>
                <a:effectLst/>
                <a:highlight>
                  <a:srgbClr val="FFFFFF"/>
                </a:highlight>
                <a:latin typeface="verdana" panose="020B0604030504040204" pitchFamily="34" charset="0"/>
              </a:rPr>
              <a:t> </a:t>
            </a:r>
            <a:r>
              <a:rPr lang="en-US" b="0" i="0" u="none" strike="noStrike" dirty="0">
                <a:solidFill>
                  <a:srgbClr val="4D89F9"/>
                </a:solidFill>
                <a:effectLst/>
                <a:highlight>
                  <a:srgbClr val="FFFFFF"/>
                </a:highlight>
                <a:latin typeface="verdana" panose="020B0604030504040204" pitchFamily="34" charset="0"/>
                <a:hlinkClick r:id="rId3"/>
              </a:rPr>
              <a:t>$</a:t>
            </a:r>
            <a:r>
              <a:rPr lang="en-US" b="0" i="0" u="none" strike="noStrike" dirty="0" err="1">
                <a:solidFill>
                  <a:srgbClr val="4D89F9"/>
                </a:solidFill>
                <a:effectLst/>
                <a:highlight>
                  <a:srgbClr val="FFFFFF"/>
                </a:highlight>
                <a:latin typeface="verdana" panose="020B0604030504040204" pitchFamily="34" charset="0"/>
                <a:hlinkClick r:id="rId3"/>
              </a:rPr>
              <a:t>USERn</a:t>
            </a:r>
            <a:r>
              <a:rPr lang="en-US" b="0" i="0" u="none" strike="noStrike" dirty="0">
                <a:solidFill>
                  <a:srgbClr val="4D89F9"/>
                </a:solidFill>
                <a:effectLst/>
                <a:highlight>
                  <a:srgbClr val="FFFFFF"/>
                </a:highlight>
                <a:latin typeface="verdana" panose="020B0604030504040204" pitchFamily="34" charset="0"/>
                <a:hlinkClick r:id="rId3"/>
              </a:rPr>
              <a:t>$</a:t>
            </a:r>
            <a:r>
              <a:rPr lang="en-US" b="0" i="0" dirty="0">
                <a:solidFill>
                  <a:srgbClr val="333333"/>
                </a:solidFill>
                <a:effectLst/>
                <a:highlight>
                  <a:srgbClr val="FFFFFF"/>
                </a:highlight>
                <a:latin typeface="verdana" panose="020B0604030504040204" pitchFamily="34" charset="0"/>
              </a:rPr>
              <a:t> and "on-demand" host and service macros are </a:t>
            </a:r>
            <a:r>
              <a:rPr lang="en-US" b="0" i="0" u="sng" dirty="0">
                <a:solidFill>
                  <a:srgbClr val="333333"/>
                </a:solidFill>
                <a:effectLst/>
                <a:highlight>
                  <a:srgbClr val="FFFFFF"/>
                </a:highlight>
                <a:latin typeface="verdana" panose="020B0604030504040204" pitchFamily="34" charset="0"/>
              </a:rPr>
              <a:t>not</a:t>
            </a:r>
            <a:r>
              <a:rPr lang="en-US" b="0" i="0" dirty="0">
                <a:solidFill>
                  <a:srgbClr val="333333"/>
                </a:solidFill>
                <a:effectLst/>
                <a:highlight>
                  <a:srgbClr val="FFFFFF"/>
                </a:highlight>
                <a:latin typeface="verdana" panose="020B0604030504040204" pitchFamily="34" charset="0"/>
              </a:rPr>
              <a:t> made available as environment variables.</a:t>
            </a:r>
            <a:r>
              <a:rPr lang="en-IN" b="0" i="0" dirty="0">
                <a:solidFill>
                  <a:srgbClr val="333333"/>
                </a:solidFill>
                <a:effectLst/>
                <a:highlight>
                  <a:srgbClr val="FFFFFF"/>
                </a:highlight>
                <a:latin typeface="verdana" panose="020B0604030504040204" pitchFamily="34" charset="0"/>
              </a:rPr>
              <a:t> </a:t>
            </a:r>
            <a:endParaRPr lang="en-IN" dirty="0"/>
          </a:p>
        </p:txBody>
      </p:sp>
      <p:sp>
        <p:nvSpPr>
          <p:cNvPr id="11" name="TextBox 10">
            <a:extLst>
              <a:ext uri="{FF2B5EF4-FFF2-40B4-BE49-F238E27FC236}">
                <a16:creationId xmlns:a16="http://schemas.microsoft.com/office/drawing/2014/main" id="{96C2264B-04C4-C141-D8EA-312AC6D90FF1}"/>
              </a:ext>
            </a:extLst>
          </p:cNvPr>
          <p:cNvSpPr txBox="1"/>
          <p:nvPr/>
        </p:nvSpPr>
        <p:spPr>
          <a:xfrm>
            <a:off x="1289198" y="5779012"/>
            <a:ext cx="6257260" cy="369332"/>
          </a:xfrm>
          <a:prstGeom prst="rect">
            <a:avLst/>
          </a:prstGeom>
          <a:noFill/>
        </p:spPr>
        <p:txBody>
          <a:bodyPr wrap="square">
            <a:spAutoFit/>
          </a:bodyPr>
          <a:lstStyle/>
          <a:p>
            <a:r>
              <a:rPr lang="en-IN" b="0" i="0" u="none" strike="noStrike" dirty="0">
                <a:solidFill>
                  <a:srgbClr val="4D89F9"/>
                </a:solidFill>
                <a:effectLst/>
                <a:highlight>
                  <a:srgbClr val="FFFFFF"/>
                </a:highlight>
                <a:latin typeface="verdana" panose="020B0604030504040204" pitchFamily="34" charset="0"/>
                <a:hlinkClick r:id="rId4"/>
              </a:rPr>
              <a:t>$HOSTNAME$</a:t>
            </a:r>
            <a:r>
              <a:rPr lang="en-IN" b="0" i="0" u="none" strike="noStrike" dirty="0">
                <a:solidFill>
                  <a:srgbClr val="4D89F9"/>
                </a:solidFill>
                <a:effectLst/>
                <a:highlight>
                  <a:srgbClr val="FFFFFF"/>
                </a:highlight>
                <a:latin typeface="verdana" panose="020B0604030504040204" pitchFamily="34" charset="0"/>
              </a:rPr>
              <a:t> - </a:t>
            </a:r>
            <a:r>
              <a:rPr lang="en-IN" b="0" i="0" dirty="0">
                <a:solidFill>
                  <a:srgbClr val="333333"/>
                </a:solidFill>
                <a:effectLst/>
                <a:highlight>
                  <a:srgbClr val="FFFFFF"/>
                </a:highlight>
                <a:latin typeface="verdana" panose="020B0604030504040204" pitchFamily="34" charset="0"/>
              </a:rPr>
              <a:t> "NAGIOS_HOSTNAME".</a:t>
            </a:r>
            <a:endParaRPr lang="en-IN" dirty="0"/>
          </a:p>
        </p:txBody>
      </p:sp>
    </p:spTree>
    <p:extLst>
      <p:ext uri="{BB962C8B-B14F-4D97-AF65-F5344CB8AC3E}">
        <p14:creationId xmlns:p14="http://schemas.microsoft.com/office/powerpoint/2010/main" val="31755559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76E6-A8D9-F224-036B-8243E067F661}"/>
              </a:ext>
            </a:extLst>
          </p:cNvPr>
          <p:cNvSpPr>
            <a:spLocks noGrp="1"/>
          </p:cNvSpPr>
          <p:nvPr>
            <p:ph type="title"/>
          </p:nvPr>
        </p:nvSpPr>
        <p:spPr>
          <a:xfrm>
            <a:off x="838200" y="365125"/>
            <a:ext cx="10515600" cy="1484940"/>
          </a:xfrm>
        </p:spPr>
        <p:txBody>
          <a:bodyPr>
            <a:normAutofit/>
          </a:bodyPr>
          <a:lstStyle/>
          <a:p>
            <a:r>
              <a:rPr lang="en-IN" dirty="0"/>
              <a:t>SYSTEM MACRO - </a:t>
            </a:r>
            <a:r>
              <a:rPr lang="en-US" sz="3600" dirty="0"/>
              <a:t>their values are inherited</a:t>
            </a:r>
            <a:br>
              <a:rPr lang="en-US" sz="3600" dirty="0"/>
            </a:br>
            <a:r>
              <a:rPr lang="en-US" sz="3600" dirty="0"/>
              <a:t>from object definitions</a:t>
            </a:r>
            <a:endParaRPr lang="en-IN" dirty="0"/>
          </a:p>
        </p:txBody>
      </p:sp>
      <p:sp>
        <p:nvSpPr>
          <p:cNvPr id="3" name="Content Placeholder 2">
            <a:extLst>
              <a:ext uri="{FF2B5EF4-FFF2-40B4-BE49-F238E27FC236}">
                <a16:creationId xmlns:a16="http://schemas.microsoft.com/office/drawing/2014/main" id="{3343FA71-CC28-3DB5-7361-464B6E8DBF43}"/>
              </a:ext>
            </a:extLst>
          </p:cNvPr>
          <p:cNvSpPr>
            <a:spLocks noGrp="1"/>
          </p:cNvSpPr>
          <p:nvPr>
            <p:ph idx="1"/>
          </p:nvPr>
        </p:nvSpPr>
        <p:spPr>
          <a:xfrm>
            <a:off x="838200" y="1190847"/>
            <a:ext cx="10515600" cy="4986116"/>
          </a:xfrm>
        </p:spPr>
        <p:txBody>
          <a:bodyPr/>
          <a:lstStyle/>
          <a:p>
            <a:endParaRPr lang="en-IN" dirty="0"/>
          </a:p>
          <a:p>
            <a:endParaRPr lang="en-IN" dirty="0"/>
          </a:p>
          <a:p>
            <a:r>
              <a:rPr lang="en-IN" dirty="0"/>
              <a:t>$HOSTADDRESS$</a:t>
            </a:r>
          </a:p>
          <a:p>
            <a:endParaRPr lang="en-IN" dirty="0"/>
          </a:p>
          <a:p>
            <a:r>
              <a:rPr lang="en-IN" dirty="0"/>
              <a:t>$ARG1$</a:t>
            </a:r>
          </a:p>
          <a:p>
            <a:endParaRPr lang="en-IN" dirty="0"/>
          </a:p>
          <a:p>
            <a:r>
              <a:rPr lang="en-IN" dirty="0"/>
              <a:t>$HOSTSTATE$</a:t>
            </a:r>
          </a:p>
        </p:txBody>
      </p:sp>
    </p:spTree>
    <p:extLst>
      <p:ext uri="{BB962C8B-B14F-4D97-AF65-F5344CB8AC3E}">
        <p14:creationId xmlns:p14="http://schemas.microsoft.com/office/powerpoint/2010/main" val="799670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973B-D04D-25BE-0F14-5F21CDA72AEF}"/>
              </a:ext>
            </a:extLst>
          </p:cNvPr>
          <p:cNvSpPr>
            <a:spLocks noGrp="1"/>
          </p:cNvSpPr>
          <p:nvPr>
            <p:ph type="title"/>
          </p:nvPr>
        </p:nvSpPr>
        <p:spPr>
          <a:xfrm>
            <a:off x="278440" y="45112"/>
            <a:ext cx="10515600" cy="602438"/>
          </a:xfrm>
        </p:spPr>
        <p:txBody>
          <a:bodyPr>
            <a:normAutofit fontScale="90000"/>
          </a:bodyPr>
          <a:lstStyle/>
          <a:p>
            <a:r>
              <a:rPr lang="en-IN" dirty="0"/>
              <a:t>CONFIGURATION</a:t>
            </a:r>
          </a:p>
        </p:txBody>
      </p:sp>
      <p:sp>
        <p:nvSpPr>
          <p:cNvPr id="3" name="Content Placeholder 2">
            <a:extLst>
              <a:ext uri="{FF2B5EF4-FFF2-40B4-BE49-F238E27FC236}">
                <a16:creationId xmlns:a16="http://schemas.microsoft.com/office/drawing/2014/main" id="{157FFA55-7D5D-F350-3B45-F11F55E3DF2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814DF6DD-04B1-BA3D-9AE7-15271E5B03B3}"/>
              </a:ext>
            </a:extLst>
          </p:cNvPr>
          <p:cNvPicPr>
            <a:picLocks noChangeAspect="1"/>
          </p:cNvPicPr>
          <p:nvPr/>
        </p:nvPicPr>
        <p:blipFill>
          <a:blip r:embed="rId2"/>
          <a:stretch>
            <a:fillRect/>
          </a:stretch>
        </p:blipFill>
        <p:spPr>
          <a:xfrm>
            <a:off x="161482" y="569838"/>
            <a:ext cx="7148179" cy="2708825"/>
          </a:xfrm>
          <a:prstGeom prst="rect">
            <a:avLst/>
          </a:prstGeom>
        </p:spPr>
      </p:pic>
      <p:pic>
        <p:nvPicPr>
          <p:cNvPr id="7" name="Picture 6">
            <a:extLst>
              <a:ext uri="{FF2B5EF4-FFF2-40B4-BE49-F238E27FC236}">
                <a16:creationId xmlns:a16="http://schemas.microsoft.com/office/drawing/2014/main" id="{5C8459A8-180B-32B4-9D90-EEEA71AED47D}"/>
              </a:ext>
            </a:extLst>
          </p:cNvPr>
          <p:cNvPicPr>
            <a:picLocks noChangeAspect="1"/>
          </p:cNvPicPr>
          <p:nvPr/>
        </p:nvPicPr>
        <p:blipFill>
          <a:blip r:embed="rId3"/>
          <a:stretch>
            <a:fillRect/>
          </a:stretch>
        </p:blipFill>
        <p:spPr>
          <a:xfrm>
            <a:off x="5701045" y="3238782"/>
            <a:ext cx="5966977" cy="3314987"/>
          </a:xfrm>
          <a:prstGeom prst="rect">
            <a:avLst/>
          </a:prstGeom>
        </p:spPr>
      </p:pic>
      <p:pic>
        <p:nvPicPr>
          <p:cNvPr id="9" name="Picture 8">
            <a:extLst>
              <a:ext uri="{FF2B5EF4-FFF2-40B4-BE49-F238E27FC236}">
                <a16:creationId xmlns:a16="http://schemas.microsoft.com/office/drawing/2014/main" id="{2A0CA0E1-5D19-7127-E80D-41A9BF3DB3E1}"/>
              </a:ext>
            </a:extLst>
          </p:cNvPr>
          <p:cNvPicPr>
            <a:picLocks noChangeAspect="1"/>
          </p:cNvPicPr>
          <p:nvPr/>
        </p:nvPicPr>
        <p:blipFill>
          <a:blip r:embed="rId4"/>
          <a:stretch>
            <a:fillRect/>
          </a:stretch>
        </p:blipFill>
        <p:spPr>
          <a:xfrm>
            <a:off x="0" y="4291152"/>
            <a:ext cx="5441876" cy="873322"/>
          </a:xfrm>
          <a:prstGeom prst="rect">
            <a:avLst/>
          </a:prstGeom>
        </p:spPr>
      </p:pic>
      <p:pic>
        <p:nvPicPr>
          <p:cNvPr id="11" name="Picture 10">
            <a:extLst>
              <a:ext uri="{FF2B5EF4-FFF2-40B4-BE49-F238E27FC236}">
                <a16:creationId xmlns:a16="http://schemas.microsoft.com/office/drawing/2014/main" id="{BE89D690-D7F5-F194-1554-63AA9CB9ECAF}"/>
              </a:ext>
            </a:extLst>
          </p:cNvPr>
          <p:cNvPicPr>
            <a:picLocks noChangeAspect="1"/>
          </p:cNvPicPr>
          <p:nvPr/>
        </p:nvPicPr>
        <p:blipFill>
          <a:blip r:embed="rId5"/>
          <a:stretch>
            <a:fillRect/>
          </a:stretch>
        </p:blipFill>
        <p:spPr>
          <a:xfrm>
            <a:off x="161482" y="5491632"/>
            <a:ext cx="4740051" cy="796529"/>
          </a:xfrm>
          <a:prstGeom prst="rect">
            <a:avLst/>
          </a:prstGeom>
        </p:spPr>
      </p:pic>
    </p:spTree>
    <p:extLst>
      <p:ext uri="{BB962C8B-B14F-4D97-AF65-F5344CB8AC3E}">
        <p14:creationId xmlns:p14="http://schemas.microsoft.com/office/powerpoint/2010/main" val="1261453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61F1-DF8A-DBCC-4EC9-8A10CD992494}"/>
              </a:ext>
            </a:extLst>
          </p:cNvPr>
          <p:cNvSpPr>
            <a:spLocks noGrp="1"/>
          </p:cNvSpPr>
          <p:nvPr>
            <p:ph type="title"/>
          </p:nvPr>
        </p:nvSpPr>
        <p:spPr>
          <a:xfrm>
            <a:off x="838200" y="365126"/>
            <a:ext cx="10515600" cy="421684"/>
          </a:xfrm>
        </p:spPr>
        <p:txBody>
          <a:bodyPr>
            <a:normAutofit fontScale="90000"/>
          </a:bodyPr>
          <a:lstStyle/>
          <a:p>
            <a:r>
              <a:rPr lang="en-IN" dirty="0"/>
              <a:t>Edit User Macros</a:t>
            </a:r>
          </a:p>
        </p:txBody>
      </p:sp>
      <p:sp>
        <p:nvSpPr>
          <p:cNvPr id="3" name="Content Placeholder 2">
            <a:extLst>
              <a:ext uri="{FF2B5EF4-FFF2-40B4-BE49-F238E27FC236}">
                <a16:creationId xmlns:a16="http://schemas.microsoft.com/office/drawing/2014/main" id="{2E2A687D-A355-85D7-845C-A3E4626EC3BB}"/>
              </a:ext>
            </a:extLst>
          </p:cNvPr>
          <p:cNvSpPr>
            <a:spLocks noGrp="1"/>
          </p:cNvSpPr>
          <p:nvPr>
            <p:ph idx="1"/>
          </p:nvPr>
        </p:nvSpPr>
        <p:spPr>
          <a:xfrm>
            <a:off x="838200" y="893135"/>
            <a:ext cx="10515600" cy="5283828"/>
          </a:xfrm>
        </p:spPr>
        <p:txBody>
          <a:bodyPr/>
          <a:lstStyle/>
          <a:p>
            <a:endParaRPr lang="en-IN" dirty="0"/>
          </a:p>
        </p:txBody>
      </p:sp>
      <p:pic>
        <p:nvPicPr>
          <p:cNvPr id="5" name="Picture 4">
            <a:extLst>
              <a:ext uri="{FF2B5EF4-FFF2-40B4-BE49-F238E27FC236}">
                <a16:creationId xmlns:a16="http://schemas.microsoft.com/office/drawing/2014/main" id="{0BFFBAC3-0FB3-1040-CC9F-895F00218098}"/>
              </a:ext>
            </a:extLst>
          </p:cNvPr>
          <p:cNvPicPr>
            <a:picLocks noChangeAspect="1"/>
          </p:cNvPicPr>
          <p:nvPr/>
        </p:nvPicPr>
        <p:blipFill>
          <a:blip r:embed="rId2"/>
          <a:stretch>
            <a:fillRect/>
          </a:stretch>
        </p:blipFill>
        <p:spPr>
          <a:xfrm>
            <a:off x="1870929" y="1348585"/>
            <a:ext cx="7216765" cy="2804403"/>
          </a:xfrm>
          <a:prstGeom prst="rect">
            <a:avLst/>
          </a:prstGeom>
        </p:spPr>
      </p:pic>
      <p:sp>
        <p:nvSpPr>
          <p:cNvPr id="7" name="TextBox 6">
            <a:extLst>
              <a:ext uri="{FF2B5EF4-FFF2-40B4-BE49-F238E27FC236}">
                <a16:creationId xmlns:a16="http://schemas.microsoft.com/office/drawing/2014/main" id="{C64162BE-CE79-EA9A-3134-6210F8276DB1}"/>
              </a:ext>
            </a:extLst>
          </p:cNvPr>
          <p:cNvSpPr txBox="1"/>
          <p:nvPr/>
        </p:nvSpPr>
        <p:spPr>
          <a:xfrm>
            <a:off x="1262617" y="5232623"/>
            <a:ext cx="6097772" cy="369332"/>
          </a:xfrm>
          <a:prstGeom prst="rect">
            <a:avLst/>
          </a:prstGeom>
          <a:noFill/>
        </p:spPr>
        <p:txBody>
          <a:bodyPr wrap="square">
            <a:spAutoFit/>
          </a:bodyPr>
          <a:lstStyle/>
          <a:p>
            <a:r>
              <a:rPr lang="en-IN" dirty="0"/>
              <a:t>CCM &gt; Tools &gt; Config File Management &gt; Restart Nagios Core.</a:t>
            </a:r>
          </a:p>
        </p:txBody>
      </p:sp>
      <p:sp>
        <p:nvSpPr>
          <p:cNvPr id="9" name="TextBox 8">
            <a:extLst>
              <a:ext uri="{FF2B5EF4-FFF2-40B4-BE49-F238E27FC236}">
                <a16:creationId xmlns:a16="http://schemas.microsoft.com/office/drawing/2014/main" id="{47930024-5DCF-91DB-6D19-DF136D651E40}"/>
              </a:ext>
            </a:extLst>
          </p:cNvPr>
          <p:cNvSpPr txBox="1"/>
          <p:nvPr/>
        </p:nvSpPr>
        <p:spPr>
          <a:xfrm>
            <a:off x="1103128" y="4608438"/>
            <a:ext cx="3096732" cy="369332"/>
          </a:xfrm>
          <a:prstGeom prst="rect">
            <a:avLst/>
          </a:prstGeom>
          <a:noFill/>
        </p:spPr>
        <p:txBody>
          <a:bodyPr wrap="square" rtlCol="0">
            <a:spAutoFit/>
          </a:bodyPr>
          <a:lstStyle/>
          <a:p>
            <a:r>
              <a:rPr lang="en-IN" dirty="0"/>
              <a:t>AFTER UPDATING:</a:t>
            </a:r>
          </a:p>
        </p:txBody>
      </p:sp>
    </p:spTree>
    <p:extLst>
      <p:ext uri="{BB962C8B-B14F-4D97-AF65-F5344CB8AC3E}">
        <p14:creationId xmlns:p14="http://schemas.microsoft.com/office/powerpoint/2010/main" val="11342918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84AC-16F7-8455-3851-165067EF4CDE}"/>
              </a:ext>
            </a:extLst>
          </p:cNvPr>
          <p:cNvSpPr>
            <a:spLocks noGrp="1"/>
          </p:cNvSpPr>
          <p:nvPr>
            <p:ph type="title"/>
          </p:nvPr>
        </p:nvSpPr>
        <p:spPr>
          <a:xfrm>
            <a:off x="838200" y="365125"/>
            <a:ext cx="10515600" cy="464215"/>
          </a:xfrm>
        </p:spPr>
        <p:txBody>
          <a:bodyPr>
            <a:normAutofit fontScale="90000"/>
          </a:bodyPr>
          <a:lstStyle/>
          <a:p>
            <a:r>
              <a:rPr lang="en-IN" dirty="0"/>
              <a:t>SYSTEM MACROS</a:t>
            </a:r>
          </a:p>
        </p:txBody>
      </p:sp>
      <p:sp>
        <p:nvSpPr>
          <p:cNvPr id="3" name="Content Placeholder 2">
            <a:extLst>
              <a:ext uri="{FF2B5EF4-FFF2-40B4-BE49-F238E27FC236}">
                <a16:creationId xmlns:a16="http://schemas.microsoft.com/office/drawing/2014/main" id="{529CC307-CD5D-7716-FF2C-2F8461F1D6F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BCF24DA-7FB5-DF2E-8BAA-A677589718E1}"/>
              </a:ext>
            </a:extLst>
          </p:cNvPr>
          <p:cNvPicPr>
            <a:picLocks noChangeAspect="1"/>
          </p:cNvPicPr>
          <p:nvPr/>
        </p:nvPicPr>
        <p:blipFill>
          <a:blip r:embed="rId2"/>
          <a:stretch>
            <a:fillRect/>
          </a:stretch>
        </p:blipFill>
        <p:spPr>
          <a:xfrm>
            <a:off x="2279140" y="1825625"/>
            <a:ext cx="8725557" cy="4351338"/>
          </a:xfrm>
          <a:prstGeom prst="rect">
            <a:avLst/>
          </a:prstGeom>
        </p:spPr>
      </p:pic>
    </p:spTree>
    <p:extLst>
      <p:ext uri="{BB962C8B-B14F-4D97-AF65-F5344CB8AC3E}">
        <p14:creationId xmlns:p14="http://schemas.microsoft.com/office/powerpoint/2010/main" val="188108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7D05-7B6F-29B0-AB88-81FDEC2040C6}"/>
              </a:ext>
            </a:extLst>
          </p:cNvPr>
          <p:cNvSpPr>
            <a:spLocks noGrp="1"/>
          </p:cNvSpPr>
          <p:nvPr>
            <p:ph type="title"/>
          </p:nvPr>
        </p:nvSpPr>
        <p:spPr>
          <a:xfrm>
            <a:off x="749710" y="119319"/>
            <a:ext cx="10515600" cy="549275"/>
          </a:xfrm>
        </p:spPr>
        <p:txBody>
          <a:bodyPr>
            <a:normAutofit fontScale="90000"/>
          </a:bodyPr>
          <a:lstStyle/>
          <a:p>
            <a:r>
              <a:rPr lang="en-IN" dirty="0"/>
              <a:t>NAGIOS PLUGINS</a:t>
            </a:r>
          </a:p>
        </p:txBody>
      </p:sp>
      <p:sp>
        <p:nvSpPr>
          <p:cNvPr id="3" name="Content Placeholder 2">
            <a:extLst>
              <a:ext uri="{FF2B5EF4-FFF2-40B4-BE49-F238E27FC236}">
                <a16:creationId xmlns:a16="http://schemas.microsoft.com/office/drawing/2014/main" id="{58B3F08C-347B-7F0B-DF08-214CEF7B3471}"/>
              </a:ext>
            </a:extLst>
          </p:cNvPr>
          <p:cNvSpPr>
            <a:spLocks noGrp="1"/>
          </p:cNvSpPr>
          <p:nvPr>
            <p:ph idx="1"/>
          </p:nvPr>
        </p:nvSpPr>
        <p:spPr>
          <a:xfrm>
            <a:off x="749710" y="668594"/>
            <a:ext cx="6968613" cy="5845277"/>
          </a:xfrm>
        </p:spPr>
        <p:txBody>
          <a:bodyPr>
            <a:normAutofit/>
          </a:bodyPr>
          <a:lstStyle/>
          <a:p>
            <a:pPr algn="l"/>
            <a:r>
              <a:rPr lang="en-US" b="0" i="0" dirty="0">
                <a:solidFill>
                  <a:srgbClr val="333333"/>
                </a:solidFill>
                <a:effectLst/>
                <a:highlight>
                  <a:srgbClr val="FFFFFF"/>
                </a:highlight>
              </a:rPr>
              <a:t>compiled executables or scripts (Perl scripts, shell scripts, Python, PHP, Ruby, etc.) that can be run from a command line to check the status or a host or service. Nagios Core will execute a plugin whenever there is a need to check the status of a service or host. The plugin does </a:t>
            </a:r>
            <a:r>
              <a:rPr lang="en-US" b="0" i="1" dirty="0">
                <a:solidFill>
                  <a:srgbClr val="333333"/>
                </a:solidFill>
                <a:effectLst/>
                <a:highlight>
                  <a:srgbClr val="FFFFFF"/>
                </a:highlight>
              </a:rPr>
              <a:t>something</a:t>
            </a:r>
            <a:r>
              <a:rPr lang="en-US" b="0" i="0" dirty="0">
                <a:solidFill>
                  <a:srgbClr val="333333"/>
                </a:solidFill>
                <a:effectLst/>
                <a:highlight>
                  <a:srgbClr val="FFFFFF"/>
                </a:highlight>
              </a:rPr>
              <a:t> (notice the very general term) to perform the check and then simply returns the results to Nagios Core. Nagios Core will process the results that it receives from the plugin and take any necessary actions (running </a:t>
            </a:r>
            <a:r>
              <a:rPr lang="en-US" b="0" i="0" u="none" strike="noStrike" dirty="0">
                <a:solidFill>
                  <a:srgbClr val="4D89F9"/>
                </a:solidFill>
                <a:effectLst/>
                <a:highlight>
                  <a:srgbClr val="FFFFFF"/>
                </a:highlight>
                <a:hlinkClick r:id="rId2"/>
              </a:rPr>
              <a:t>event handlers</a:t>
            </a:r>
            <a:r>
              <a:rPr lang="en-US" b="0" i="0" dirty="0">
                <a:solidFill>
                  <a:srgbClr val="333333"/>
                </a:solidFill>
                <a:effectLst/>
                <a:highlight>
                  <a:srgbClr val="FFFFFF"/>
                </a:highlight>
              </a:rPr>
              <a:t>, sending out </a:t>
            </a:r>
            <a:r>
              <a:rPr lang="en-US" b="0" i="0" u="none" strike="noStrike" dirty="0">
                <a:solidFill>
                  <a:srgbClr val="4D89F9"/>
                </a:solidFill>
                <a:effectLst/>
                <a:highlight>
                  <a:srgbClr val="FFFFFF"/>
                </a:highlight>
                <a:hlinkClick r:id="rId3"/>
              </a:rPr>
              <a:t>notifications</a:t>
            </a:r>
            <a:r>
              <a:rPr lang="en-US" b="0" i="0" dirty="0">
                <a:solidFill>
                  <a:srgbClr val="333333"/>
                </a:solidFill>
                <a:effectLst/>
                <a:highlight>
                  <a:srgbClr val="FFFFFF"/>
                </a:highlight>
              </a:rPr>
              <a:t>, </a:t>
            </a:r>
            <a:r>
              <a:rPr lang="en-US" b="0" i="0" dirty="0" err="1">
                <a:solidFill>
                  <a:srgbClr val="333333"/>
                </a:solidFill>
                <a:effectLst/>
                <a:highlight>
                  <a:srgbClr val="FFFFFF"/>
                </a:highlight>
              </a:rPr>
              <a:t>etc</a:t>
            </a:r>
            <a:r>
              <a:rPr lang="en-US" b="0" i="0" dirty="0">
                <a:solidFill>
                  <a:srgbClr val="333333"/>
                </a:solidFill>
                <a:effectLst/>
                <a:highlight>
                  <a:srgbClr val="FFFFFF"/>
                </a:highlight>
              </a:rPr>
              <a:t>).</a:t>
            </a:r>
          </a:p>
          <a:p>
            <a:endParaRPr lang="en-IN" dirty="0"/>
          </a:p>
        </p:txBody>
      </p:sp>
      <p:pic>
        <p:nvPicPr>
          <p:cNvPr id="6" name="Picture 5">
            <a:extLst>
              <a:ext uri="{FF2B5EF4-FFF2-40B4-BE49-F238E27FC236}">
                <a16:creationId xmlns:a16="http://schemas.microsoft.com/office/drawing/2014/main" id="{A71BF24D-DB14-64A0-7C8F-8E53F28206B3}"/>
              </a:ext>
            </a:extLst>
          </p:cNvPr>
          <p:cNvPicPr>
            <a:picLocks noChangeAspect="1"/>
          </p:cNvPicPr>
          <p:nvPr/>
        </p:nvPicPr>
        <p:blipFill>
          <a:blip r:embed="rId4"/>
          <a:stretch>
            <a:fillRect/>
          </a:stretch>
        </p:blipFill>
        <p:spPr>
          <a:xfrm>
            <a:off x="7879530" y="2514975"/>
            <a:ext cx="3787468" cy="2712955"/>
          </a:xfrm>
          <a:prstGeom prst="rect">
            <a:avLst/>
          </a:prstGeom>
        </p:spPr>
      </p:pic>
      <p:sp>
        <p:nvSpPr>
          <p:cNvPr id="7" name="TextBox 6">
            <a:extLst>
              <a:ext uri="{FF2B5EF4-FFF2-40B4-BE49-F238E27FC236}">
                <a16:creationId xmlns:a16="http://schemas.microsoft.com/office/drawing/2014/main" id="{E04A4ACB-BD93-1B4A-3555-FA33857E16CB}"/>
              </a:ext>
            </a:extLst>
          </p:cNvPr>
          <p:cNvSpPr txBox="1"/>
          <p:nvPr/>
        </p:nvSpPr>
        <p:spPr>
          <a:xfrm>
            <a:off x="7964129" y="5506064"/>
            <a:ext cx="3618271" cy="923330"/>
          </a:xfrm>
          <a:prstGeom prst="rect">
            <a:avLst/>
          </a:prstGeom>
          <a:noFill/>
        </p:spPr>
        <p:txBody>
          <a:bodyPr wrap="square" rtlCol="0">
            <a:spAutoFit/>
          </a:bodyPr>
          <a:lstStyle/>
          <a:p>
            <a:r>
              <a:rPr lang="en-IN" dirty="0" err="1"/>
              <a:t>Eg</a:t>
            </a:r>
            <a:r>
              <a:rPr lang="en-IN" dirty="0"/>
              <a:t>:</a:t>
            </a:r>
          </a:p>
          <a:p>
            <a:r>
              <a:rPr lang="en-IN" dirty="0" err="1"/>
              <a:t>check_snmp_printer</a:t>
            </a:r>
            <a:endParaRPr lang="en-IN" dirty="0"/>
          </a:p>
          <a:p>
            <a:r>
              <a:rPr lang="en-IN" dirty="0"/>
              <a:t>check_snmp_css.pl</a:t>
            </a:r>
          </a:p>
        </p:txBody>
      </p:sp>
      <p:pic>
        <p:nvPicPr>
          <p:cNvPr id="9" name="Picture 8">
            <a:extLst>
              <a:ext uri="{FF2B5EF4-FFF2-40B4-BE49-F238E27FC236}">
                <a16:creationId xmlns:a16="http://schemas.microsoft.com/office/drawing/2014/main" id="{DB18A1DC-633C-7F0E-B757-B7C7277D71D1}"/>
              </a:ext>
            </a:extLst>
          </p:cNvPr>
          <p:cNvPicPr>
            <a:picLocks noChangeAspect="1"/>
          </p:cNvPicPr>
          <p:nvPr/>
        </p:nvPicPr>
        <p:blipFill>
          <a:blip r:embed="rId5"/>
          <a:stretch>
            <a:fillRect/>
          </a:stretch>
        </p:blipFill>
        <p:spPr>
          <a:xfrm>
            <a:off x="7718323" y="668594"/>
            <a:ext cx="4160881" cy="1318374"/>
          </a:xfrm>
          <a:prstGeom prst="rect">
            <a:avLst/>
          </a:prstGeom>
        </p:spPr>
      </p:pic>
    </p:spTree>
    <p:extLst>
      <p:ext uri="{BB962C8B-B14F-4D97-AF65-F5344CB8AC3E}">
        <p14:creationId xmlns:p14="http://schemas.microsoft.com/office/powerpoint/2010/main" val="30155396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135E-5699-9FC3-2227-6BEFF6629634}"/>
              </a:ext>
            </a:extLst>
          </p:cNvPr>
          <p:cNvSpPr>
            <a:spLocks noGrp="1"/>
          </p:cNvSpPr>
          <p:nvPr>
            <p:ph type="title"/>
          </p:nvPr>
        </p:nvSpPr>
        <p:spPr/>
        <p:txBody>
          <a:bodyPr/>
          <a:lstStyle/>
          <a:p>
            <a:r>
              <a:rPr lang="en-IN" dirty="0"/>
              <a:t>CREATE NEW USER MACRO</a:t>
            </a:r>
          </a:p>
        </p:txBody>
      </p:sp>
      <p:pic>
        <p:nvPicPr>
          <p:cNvPr id="7" name="Content Placeholder 6">
            <a:extLst>
              <a:ext uri="{FF2B5EF4-FFF2-40B4-BE49-F238E27FC236}">
                <a16:creationId xmlns:a16="http://schemas.microsoft.com/office/drawing/2014/main" id="{D602648C-7551-268C-2D29-D3C22D4A2029}"/>
              </a:ext>
            </a:extLst>
          </p:cNvPr>
          <p:cNvPicPr>
            <a:picLocks noGrp="1" noChangeAspect="1"/>
          </p:cNvPicPr>
          <p:nvPr>
            <p:ph idx="1"/>
          </p:nvPr>
        </p:nvPicPr>
        <p:blipFill>
          <a:blip r:embed="rId2"/>
          <a:stretch>
            <a:fillRect/>
          </a:stretch>
        </p:blipFill>
        <p:spPr>
          <a:xfrm>
            <a:off x="389785" y="3578601"/>
            <a:ext cx="4479095" cy="692202"/>
          </a:xfrm>
        </p:spPr>
      </p:pic>
      <p:pic>
        <p:nvPicPr>
          <p:cNvPr id="5" name="Picture 4">
            <a:extLst>
              <a:ext uri="{FF2B5EF4-FFF2-40B4-BE49-F238E27FC236}">
                <a16:creationId xmlns:a16="http://schemas.microsoft.com/office/drawing/2014/main" id="{5C4EEF8B-09B0-1176-CA0C-D1406E3FDFC8}"/>
              </a:ext>
            </a:extLst>
          </p:cNvPr>
          <p:cNvPicPr>
            <a:picLocks noChangeAspect="1"/>
          </p:cNvPicPr>
          <p:nvPr/>
        </p:nvPicPr>
        <p:blipFill>
          <a:blip r:embed="rId3"/>
          <a:stretch>
            <a:fillRect/>
          </a:stretch>
        </p:blipFill>
        <p:spPr>
          <a:xfrm>
            <a:off x="389785" y="1544979"/>
            <a:ext cx="4394865" cy="1653766"/>
          </a:xfrm>
          <a:prstGeom prst="rect">
            <a:avLst/>
          </a:prstGeom>
        </p:spPr>
      </p:pic>
      <p:pic>
        <p:nvPicPr>
          <p:cNvPr id="9" name="Picture 8">
            <a:extLst>
              <a:ext uri="{FF2B5EF4-FFF2-40B4-BE49-F238E27FC236}">
                <a16:creationId xmlns:a16="http://schemas.microsoft.com/office/drawing/2014/main" id="{64B05162-8791-2212-960F-DB72EE8FFE76}"/>
              </a:ext>
            </a:extLst>
          </p:cNvPr>
          <p:cNvPicPr>
            <a:picLocks noChangeAspect="1"/>
          </p:cNvPicPr>
          <p:nvPr/>
        </p:nvPicPr>
        <p:blipFill>
          <a:blip r:embed="rId4"/>
          <a:stretch>
            <a:fillRect/>
          </a:stretch>
        </p:blipFill>
        <p:spPr>
          <a:xfrm>
            <a:off x="556863" y="4650659"/>
            <a:ext cx="3185797" cy="1122819"/>
          </a:xfrm>
          <a:prstGeom prst="rect">
            <a:avLst/>
          </a:prstGeom>
        </p:spPr>
      </p:pic>
      <p:pic>
        <p:nvPicPr>
          <p:cNvPr id="11" name="Picture 10">
            <a:extLst>
              <a:ext uri="{FF2B5EF4-FFF2-40B4-BE49-F238E27FC236}">
                <a16:creationId xmlns:a16="http://schemas.microsoft.com/office/drawing/2014/main" id="{AB33A722-F32C-2A66-85C4-7F850755C955}"/>
              </a:ext>
            </a:extLst>
          </p:cNvPr>
          <p:cNvPicPr>
            <a:picLocks noChangeAspect="1"/>
          </p:cNvPicPr>
          <p:nvPr/>
        </p:nvPicPr>
        <p:blipFill>
          <a:blip r:embed="rId5"/>
          <a:stretch>
            <a:fillRect/>
          </a:stretch>
        </p:blipFill>
        <p:spPr>
          <a:xfrm>
            <a:off x="5317295" y="1424599"/>
            <a:ext cx="6484920" cy="4763549"/>
          </a:xfrm>
          <a:prstGeom prst="rect">
            <a:avLst/>
          </a:prstGeom>
        </p:spPr>
      </p:pic>
    </p:spTree>
    <p:extLst>
      <p:ext uri="{BB962C8B-B14F-4D97-AF65-F5344CB8AC3E}">
        <p14:creationId xmlns:p14="http://schemas.microsoft.com/office/powerpoint/2010/main" val="25894738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4486-6A71-36ED-2D7C-A757FFBBD0DD}"/>
              </a:ext>
            </a:extLst>
          </p:cNvPr>
          <p:cNvSpPr>
            <a:spLocks noGrp="1"/>
          </p:cNvSpPr>
          <p:nvPr>
            <p:ph type="title"/>
          </p:nvPr>
        </p:nvSpPr>
        <p:spPr>
          <a:xfrm>
            <a:off x="838200" y="365125"/>
            <a:ext cx="10515600" cy="591805"/>
          </a:xfrm>
        </p:spPr>
        <p:txBody>
          <a:bodyPr>
            <a:normAutofit fontScale="90000"/>
          </a:bodyPr>
          <a:lstStyle/>
          <a:p>
            <a:r>
              <a:rPr lang="en-IN" sz="4400" b="1" dirty="0"/>
              <a:t>EVENT HANDLER</a:t>
            </a:r>
            <a:br>
              <a:rPr lang="en-IN" sz="4400" b="1" dirty="0"/>
            </a:br>
            <a:endParaRPr lang="en-IN" dirty="0"/>
          </a:p>
        </p:txBody>
      </p:sp>
      <p:sp>
        <p:nvSpPr>
          <p:cNvPr id="3" name="Content Placeholder 2">
            <a:extLst>
              <a:ext uri="{FF2B5EF4-FFF2-40B4-BE49-F238E27FC236}">
                <a16:creationId xmlns:a16="http://schemas.microsoft.com/office/drawing/2014/main" id="{90C9C34C-F876-64B8-959D-680A5E34FA6E}"/>
              </a:ext>
            </a:extLst>
          </p:cNvPr>
          <p:cNvSpPr>
            <a:spLocks noGrp="1"/>
          </p:cNvSpPr>
          <p:nvPr>
            <p:ph idx="1"/>
          </p:nvPr>
        </p:nvSpPr>
        <p:spPr>
          <a:xfrm>
            <a:off x="838200" y="1095153"/>
            <a:ext cx="10515600" cy="5081810"/>
          </a:xfrm>
        </p:spPr>
        <p:txBody>
          <a:bodyPr/>
          <a:lstStyle/>
          <a:p>
            <a:pPr algn="l">
              <a:buFont typeface="Arial" panose="020B0604020202020204" pitchFamily="34" charset="0"/>
              <a:buChar char="•"/>
            </a:pPr>
            <a:r>
              <a:rPr lang="en-US" b="0" i="0" dirty="0">
                <a:solidFill>
                  <a:srgbClr val="333333"/>
                </a:solidFill>
                <a:effectLst/>
                <a:latin typeface="Helvetica Neue"/>
              </a:rPr>
              <a:t>Restarting a failed service</a:t>
            </a:r>
          </a:p>
          <a:p>
            <a:pPr algn="l">
              <a:buFont typeface="Arial" panose="020B0604020202020204" pitchFamily="34" charset="0"/>
              <a:buChar char="•"/>
            </a:pPr>
            <a:r>
              <a:rPr lang="en-US" b="0" i="0" dirty="0">
                <a:solidFill>
                  <a:srgbClr val="333333"/>
                </a:solidFill>
                <a:effectLst/>
                <a:latin typeface="Helvetica Neue"/>
              </a:rPr>
              <a:t>Entering a trouble ticket into a helpdesk system</a:t>
            </a:r>
          </a:p>
          <a:p>
            <a:pPr algn="l">
              <a:buFont typeface="Arial" panose="020B0604020202020204" pitchFamily="34" charset="0"/>
              <a:buChar char="•"/>
            </a:pPr>
            <a:r>
              <a:rPr lang="en-US" b="0" i="0" dirty="0">
                <a:solidFill>
                  <a:srgbClr val="333333"/>
                </a:solidFill>
                <a:effectLst/>
                <a:latin typeface="Helvetica Neue"/>
              </a:rPr>
              <a:t>Logging event information to a database</a:t>
            </a:r>
          </a:p>
          <a:p>
            <a:pPr algn="l">
              <a:buFont typeface="Arial" panose="020B0604020202020204" pitchFamily="34" charset="0"/>
              <a:buChar char="•"/>
            </a:pPr>
            <a:r>
              <a:rPr lang="en-US" b="0" i="0" dirty="0">
                <a:solidFill>
                  <a:srgbClr val="333333"/>
                </a:solidFill>
                <a:effectLst/>
                <a:latin typeface="Helvetica Neue"/>
              </a:rPr>
              <a:t>Is in a SOFT problem state</a:t>
            </a:r>
          </a:p>
          <a:p>
            <a:pPr algn="l">
              <a:buFont typeface="Arial" panose="020B0604020202020204" pitchFamily="34" charset="0"/>
              <a:buChar char="•"/>
            </a:pPr>
            <a:r>
              <a:rPr lang="en-US" b="0" i="0" dirty="0">
                <a:solidFill>
                  <a:srgbClr val="333333"/>
                </a:solidFill>
                <a:effectLst/>
                <a:latin typeface="Helvetica Neue"/>
              </a:rPr>
              <a:t>Initially goes into a HARD problem state</a:t>
            </a:r>
          </a:p>
          <a:p>
            <a:pPr algn="l">
              <a:buFont typeface="Arial" panose="020B0604020202020204" pitchFamily="34" charset="0"/>
              <a:buChar char="•"/>
            </a:pPr>
            <a:r>
              <a:rPr lang="en-US" b="0" i="0" dirty="0">
                <a:solidFill>
                  <a:srgbClr val="333333"/>
                </a:solidFill>
                <a:effectLst/>
                <a:latin typeface="Helvetica Neue"/>
              </a:rPr>
              <a:t>Initially recovers from a SOFT or HARD problem state</a:t>
            </a:r>
          </a:p>
          <a:p>
            <a:pPr marL="0" indent="0">
              <a:buNone/>
            </a:pPr>
            <a:endParaRPr lang="en-IN" dirty="0"/>
          </a:p>
          <a:p>
            <a:pPr marL="0" indent="0" algn="ctr">
              <a:buNone/>
            </a:pPr>
            <a:endParaRPr lang="en-IN" dirty="0"/>
          </a:p>
          <a:p>
            <a:pPr marL="0" indent="0" algn="ctr">
              <a:buNone/>
            </a:pPr>
            <a:endParaRPr lang="en-IN" dirty="0"/>
          </a:p>
          <a:p>
            <a:pPr marL="0" indent="0" algn="ctr">
              <a:buNone/>
            </a:pPr>
            <a:r>
              <a:rPr lang="en-IN" dirty="0"/>
              <a:t>                                  </a:t>
            </a:r>
          </a:p>
        </p:txBody>
      </p:sp>
    </p:spTree>
    <p:extLst>
      <p:ext uri="{BB962C8B-B14F-4D97-AF65-F5344CB8AC3E}">
        <p14:creationId xmlns:p14="http://schemas.microsoft.com/office/powerpoint/2010/main" val="29347615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C18F-D4AB-DE25-E707-2C6A852E8957}"/>
              </a:ext>
            </a:extLst>
          </p:cNvPr>
          <p:cNvSpPr>
            <a:spLocks noGrp="1"/>
          </p:cNvSpPr>
          <p:nvPr>
            <p:ph type="title"/>
          </p:nvPr>
        </p:nvSpPr>
        <p:spPr/>
        <p:txBody>
          <a:bodyPr/>
          <a:lstStyle/>
          <a:p>
            <a:r>
              <a:rPr lang="en-IN" b="1" i="0" u="sng" dirty="0">
                <a:solidFill>
                  <a:srgbClr val="333333"/>
                </a:solidFill>
                <a:effectLst/>
                <a:highlight>
                  <a:srgbClr val="FFFFFF"/>
                </a:highlight>
                <a:latin typeface="Helvetica Neue"/>
              </a:rPr>
              <a:t>Event Handler Types</a:t>
            </a:r>
            <a:endParaRPr lang="en-IN" dirty="0"/>
          </a:p>
        </p:txBody>
      </p:sp>
      <p:sp>
        <p:nvSpPr>
          <p:cNvPr id="3" name="Content Placeholder 2">
            <a:extLst>
              <a:ext uri="{FF2B5EF4-FFF2-40B4-BE49-F238E27FC236}">
                <a16:creationId xmlns:a16="http://schemas.microsoft.com/office/drawing/2014/main" id="{D30A030D-B083-6E07-E92C-C379F98C811C}"/>
              </a:ext>
            </a:extLst>
          </p:cNvPr>
          <p:cNvSpPr>
            <a:spLocks noGrp="1"/>
          </p:cNvSpPr>
          <p:nvPr>
            <p:ph idx="1"/>
          </p:nvPr>
        </p:nvSpPr>
        <p:spPr>
          <a:xfrm>
            <a:off x="838200" y="1825625"/>
            <a:ext cx="10515600" cy="4667250"/>
          </a:xfrm>
        </p:spPr>
        <p:txBody>
          <a:bodyPr>
            <a:normAutofit/>
          </a:bodyPr>
          <a:lstStyle/>
          <a:p>
            <a:pPr algn="l">
              <a:buFont typeface="Arial" panose="020B0604020202020204" pitchFamily="34" charset="0"/>
              <a:buChar char="•"/>
            </a:pPr>
            <a:r>
              <a:rPr lang="en-IN" b="0" i="0" dirty="0">
                <a:solidFill>
                  <a:srgbClr val="333333"/>
                </a:solidFill>
                <a:effectLst/>
                <a:latin typeface="Helvetica Neue"/>
              </a:rPr>
              <a:t>Global host event handler</a:t>
            </a:r>
          </a:p>
          <a:p>
            <a:pPr algn="l">
              <a:buFont typeface="Arial" panose="020B0604020202020204" pitchFamily="34" charset="0"/>
              <a:buChar char="•"/>
            </a:pPr>
            <a:r>
              <a:rPr lang="en-IN" b="0" i="0" dirty="0">
                <a:solidFill>
                  <a:srgbClr val="333333"/>
                </a:solidFill>
                <a:effectLst/>
                <a:latin typeface="Helvetica Neue"/>
              </a:rPr>
              <a:t>Global service event handler</a:t>
            </a:r>
          </a:p>
          <a:p>
            <a:pPr algn="l">
              <a:buFont typeface="Arial" panose="020B0604020202020204" pitchFamily="34" charset="0"/>
              <a:buChar char="•"/>
            </a:pPr>
            <a:r>
              <a:rPr lang="en-IN" b="0" i="0" dirty="0">
                <a:solidFill>
                  <a:srgbClr val="333333"/>
                </a:solidFill>
                <a:effectLst/>
                <a:latin typeface="Helvetica Neue"/>
              </a:rPr>
              <a:t>Host-specific event handlers</a:t>
            </a:r>
          </a:p>
          <a:p>
            <a:pPr algn="l">
              <a:buFont typeface="Arial" panose="020B0604020202020204" pitchFamily="34" charset="0"/>
              <a:buChar char="•"/>
            </a:pPr>
            <a:r>
              <a:rPr lang="en-IN" b="0" i="0" dirty="0">
                <a:solidFill>
                  <a:srgbClr val="333333"/>
                </a:solidFill>
                <a:effectLst/>
                <a:latin typeface="Helvetica Neue"/>
              </a:rPr>
              <a:t>Service-specific event handlers</a:t>
            </a:r>
          </a:p>
          <a:p>
            <a:pPr marL="0" indent="0" algn="l">
              <a:buNone/>
            </a:pPr>
            <a:endParaRPr lang="en-IN" b="0" i="0" dirty="0">
              <a:solidFill>
                <a:srgbClr val="333333"/>
              </a:solidFill>
              <a:effectLst/>
              <a:latin typeface="Helvetica Neue"/>
            </a:endParaRPr>
          </a:p>
          <a:p>
            <a:pPr marL="0" indent="0">
              <a:buNone/>
            </a:pPr>
            <a:r>
              <a:rPr lang="en-IN" dirty="0"/>
              <a:t>COMMANDS</a:t>
            </a:r>
          </a:p>
          <a:p>
            <a:r>
              <a:rPr lang="en-IN" b="0" i="0" dirty="0">
                <a:solidFill>
                  <a:srgbClr val="333333"/>
                </a:solidFill>
                <a:effectLst/>
                <a:highlight>
                  <a:srgbClr val="FFFFFF"/>
                </a:highlight>
                <a:latin typeface="Helvetica Neue"/>
              </a:rPr>
              <a:t> </a:t>
            </a:r>
            <a:r>
              <a:rPr lang="en-IN" b="0" i="0" u="sng" dirty="0" err="1">
                <a:solidFill>
                  <a:srgbClr val="23527C"/>
                </a:solidFill>
                <a:effectLst/>
                <a:highlight>
                  <a:srgbClr val="FFFFFF"/>
                </a:highlight>
                <a:latin typeface="Helvetica Neue"/>
                <a:hlinkClick r:id="rId2"/>
              </a:rPr>
              <a:t>global_host_event_handler</a:t>
            </a:r>
            <a:endParaRPr lang="en-IN" b="0" i="0" u="sng" dirty="0">
              <a:solidFill>
                <a:srgbClr val="23527C"/>
              </a:solidFill>
              <a:effectLst/>
              <a:highlight>
                <a:srgbClr val="FFFFFF"/>
              </a:highlight>
              <a:latin typeface="Helvetica Neue"/>
            </a:endParaRPr>
          </a:p>
          <a:p>
            <a:r>
              <a:rPr lang="en-IN" b="0" i="0" u="sng" dirty="0" err="1">
                <a:solidFill>
                  <a:srgbClr val="23527C"/>
                </a:solidFill>
                <a:effectLst/>
                <a:highlight>
                  <a:srgbClr val="FFFFFF"/>
                </a:highlight>
                <a:latin typeface="Helvetica Neue"/>
                <a:hlinkClick r:id="rId3"/>
              </a:rPr>
              <a:t>global_service_event_handler</a:t>
            </a:r>
            <a:endParaRPr lang="en-IN" b="0" i="0" u="sng" dirty="0">
              <a:solidFill>
                <a:srgbClr val="23527C"/>
              </a:solidFill>
              <a:effectLst/>
              <a:highlight>
                <a:srgbClr val="FFFFFF"/>
              </a:highlight>
              <a:latin typeface="Helvetica Neue"/>
            </a:endParaRPr>
          </a:p>
          <a:p>
            <a:r>
              <a:rPr lang="en-IN" b="0" i="0" dirty="0">
                <a:solidFill>
                  <a:srgbClr val="333333"/>
                </a:solidFill>
                <a:effectLst/>
                <a:highlight>
                  <a:srgbClr val="FFFFFF"/>
                </a:highlight>
                <a:latin typeface="Helvetica Neue"/>
              </a:rPr>
              <a:t> </a:t>
            </a:r>
            <a:r>
              <a:rPr lang="en-IN" b="0" i="0" u="sng" dirty="0" err="1">
                <a:solidFill>
                  <a:srgbClr val="23527C"/>
                </a:solidFill>
                <a:effectLst/>
                <a:highlight>
                  <a:srgbClr val="FFFFFF"/>
                </a:highlight>
                <a:latin typeface="Helvetica Neue"/>
                <a:hlinkClick r:id="rId4"/>
              </a:rPr>
              <a:t>enable_event_handlers</a:t>
            </a:r>
            <a:endParaRPr lang="en-IN" dirty="0"/>
          </a:p>
        </p:txBody>
      </p:sp>
    </p:spTree>
    <p:extLst>
      <p:ext uri="{BB962C8B-B14F-4D97-AF65-F5344CB8AC3E}">
        <p14:creationId xmlns:p14="http://schemas.microsoft.com/office/powerpoint/2010/main" val="3821973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E22D-1E7F-3317-0747-2F5C75B0180F}"/>
              </a:ext>
            </a:extLst>
          </p:cNvPr>
          <p:cNvSpPr>
            <a:spLocks noGrp="1"/>
          </p:cNvSpPr>
          <p:nvPr>
            <p:ph type="title"/>
          </p:nvPr>
        </p:nvSpPr>
        <p:spPr/>
        <p:txBody>
          <a:bodyPr/>
          <a:lstStyle/>
          <a:p>
            <a:r>
              <a:rPr lang="en-IN" b="1" i="0" u="sng" dirty="0">
                <a:solidFill>
                  <a:srgbClr val="333333"/>
                </a:solidFill>
                <a:effectLst/>
                <a:highlight>
                  <a:srgbClr val="FFFFFF"/>
                </a:highlight>
                <a:latin typeface="Helvetica Neue"/>
              </a:rPr>
              <a:t>Writing Event Handler Commands</a:t>
            </a:r>
            <a:endParaRPr lang="en-IN" dirty="0"/>
          </a:p>
        </p:txBody>
      </p:sp>
      <p:sp>
        <p:nvSpPr>
          <p:cNvPr id="3" name="Content Placeholder 2">
            <a:extLst>
              <a:ext uri="{FF2B5EF4-FFF2-40B4-BE49-F238E27FC236}">
                <a16:creationId xmlns:a16="http://schemas.microsoft.com/office/drawing/2014/main" id="{49D385C2-BE5D-99FA-50E9-677C20E31937}"/>
              </a:ext>
            </a:extLst>
          </p:cNvPr>
          <p:cNvSpPr>
            <a:spLocks noGrp="1"/>
          </p:cNvSpPr>
          <p:nvPr>
            <p:ph idx="1"/>
          </p:nvPr>
        </p:nvSpPr>
        <p:spPr>
          <a:xfrm>
            <a:off x="838200" y="1825625"/>
            <a:ext cx="11353800" cy="4351338"/>
          </a:xfrm>
        </p:spPr>
        <p:txBody>
          <a:bodyPr>
            <a:normAutofit/>
          </a:bodyPr>
          <a:lstStyle/>
          <a:p>
            <a:pPr marL="0" indent="0">
              <a:buNone/>
            </a:pPr>
            <a:r>
              <a:rPr lang="en-US" sz="2400" b="0" i="0" dirty="0">
                <a:solidFill>
                  <a:srgbClr val="333333"/>
                </a:solidFill>
                <a:effectLst/>
                <a:highlight>
                  <a:srgbClr val="FFFFFF"/>
                </a:highlight>
                <a:latin typeface="Helvetica Neue"/>
              </a:rPr>
              <a:t>For Services:</a:t>
            </a:r>
            <a:r>
              <a:rPr lang="en-US" sz="2000" b="0" i="0" dirty="0">
                <a:solidFill>
                  <a:srgbClr val="333333"/>
                </a:solidFill>
                <a:effectLst/>
                <a:highlight>
                  <a:srgbClr val="FFFFFF"/>
                </a:highlight>
                <a:latin typeface="Helvetica Neue"/>
              </a:rPr>
              <a:t> </a:t>
            </a:r>
            <a:r>
              <a:rPr lang="en-US" sz="2000" b="1" i="0" u="none" strike="noStrike" dirty="0">
                <a:solidFill>
                  <a:srgbClr val="337AB7"/>
                </a:solidFill>
                <a:effectLst/>
                <a:highlight>
                  <a:srgbClr val="FFFFFF"/>
                </a:highlight>
                <a:latin typeface="Helvetica Neue"/>
                <a:hlinkClick r:id="rId2"/>
              </a:rPr>
              <a:t>$SERVICESTATE$</a:t>
            </a:r>
            <a:r>
              <a:rPr lang="en-US" sz="2000" b="0" i="0" dirty="0">
                <a:solidFill>
                  <a:srgbClr val="333333"/>
                </a:solidFill>
                <a:effectLst/>
                <a:highlight>
                  <a:srgbClr val="FFFFFF"/>
                </a:highlight>
                <a:latin typeface="Helvetica Neue"/>
              </a:rPr>
              <a:t>, </a:t>
            </a:r>
            <a:r>
              <a:rPr lang="en-US" sz="2000" b="1" i="0" u="none" strike="noStrike" dirty="0">
                <a:solidFill>
                  <a:srgbClr val="337AB7"/>
                </a:solidFill>
                <a:effectLst/>
                <a:highlight>
                  <a:srgbClr val="FFFFFF"/>
                </a:highlight>
                <a:latin typeface="Helvetica Neue"/>
                <a:hlinkClick r:id="rId3"/>
              </a:rPr>
              <a:t>$SERVICESTATETYPE$</a:t>
            </a:r>
            <a:r>
              <a:rPr lang="en-US" sz="2000" b="0" i="0" dirty="0">
                <a:solidFill>
                  <a:srgbClr val="333333"/>
                </a:solidFill>
                <a:effectLst/>
                <a:highlight>
                  <a:srgbClr val="FFFFFF"/>
                </a:highlight>
                <a:latin typeface="Helvetica Neue"/>
              </a:rPr>
              <a:t>, </a:t>
            </a:r>
            <a:r>
              <a:rPr lang="en-US" sz="2000" b="1" i="0" u="none" strike="noStrike" dirty="0">
                <a:solidFill>
                  <a:srgbClr val="337AB7"/>
                </a:solidFill>
                <a:effectLst/>
                <a:highlight>
                  <a:srgbClr val="FFFFFF"/>
                </a:highlight>
                <a:latin typeface="Helvetica Neue"/>
                <a:hlinkClick r:id="rId4"/>
              </a:rPr>
              <a:t>$SERVICEATTEMPT$</a:t>
            </a:r>
            <a:endParaRPr lang="en-US" sz="2000" b="1" i="0" u="none" strike="noStrike" dirty="0">
              <a:solidFill>
                <a:srgbClr val="337AB7"/>
              </a:solidFill>
              <a:effectLst/>
              <a:highlight>
                <a:srgbClr val="FFFFFF"/>
              </a:highlight>
              <a:latin typeface="Helvetica Neue"/>
            </a:endParaRPr>
          </a:p>
          <a:p>
            <a:pPr marL="0" indent="0">
              <a:buNone/>
            </a:pPr>
            <a:br>
              <a:rPr lang="en-US" sz="2000" dirty="0"/>
            </a:br>
            <a:r>
              <a:rPr lang="en-US" sz="2400" b="0" i="0" dirty="0">
                <a:solidFill>
                  <a:srgbClr val="333333"/>
                </a:solidFill>
                <a:effectLst/>
                <a:highlight>
                  <a:srgbClr val="FFFFFF"/>
                </a:highlight>
                <a:latin typeface="Helvetica Neue"/>
              </a:rPr>
              <a:t>For Hosts: </a:t>
            </a:r>
            <a:r>
              <a:rPr lang="en-US" sz="2400" b="1" i="0" u="none" strike="noStrike" dirty="0">
                <a:solidFill>
                  <a:srgbClr val="337AB7"/>
                </a:solidFill>
                <a:effectLst/>
                <a:highlight>
                  <a:srgbClr val="FFFFFF"/>
                </a:highlight>
                <a:latin typeface="Helvetica Neue"/>
                <a:hlinkClick r:id="rId5"/>
              </a:rPr>
              <a:t>$HOSTSTATE$</a:t>
            </a:r>
            <a:r>
              <a:rPr lang="en-US" sz="2400" b="0" i="0" dirty="0">
                <a:solidFill>
                  <a:srgbClr val="333333"/>
                </a:solidFill>
                <a:effectLst/>
                <a:highlight>
                  <a:srgbClr val="FFFFFF"/>
                </a:highlight>
                <a:latin typeface="Helvetica Neue"/>
              </a:rPr>
              <a:t>, </a:t>
            </a:r>
            <a:r>
              <a:rPr lang="en-US" sz="2400" b="1" i="0" u="none" strike="noStrike" dirty="0">
                <a:solidFill>
                  <a:srgbClr val="337AB7"/>
                </a:solidFill>
                <a:effectLst/>
                <a:highlight>
                  <a:srgbClr val="FFFFFF"/>
                </a:highlight>
                <a:latin typeface="Helvetica Neue"/>
                <a:hlinkClick r:id="rId6"/>
              </a:rPr>
              <a:t>$HOSTSTATETYPE$</a:t>
            </a:r>
            <a:r>
              <a:rPr lang="en-US" sz="2400" b="0" i="0" dirty="0">
                <a:solidFill>
                  <a:srgbClr val="333333"/>
                </a:solidFill>
                <a:effectLst/>
                <a:highlight>
                  <a:srgbClr val="FFFFFF"/>
                </a:highlight>
                <a:latin typeface="Helvetica Neue"/>
              </a:rPr>
              <a:t>, </a:t>
            </a:r>
            <a:r>
              <a:rPr lang="en-US" sz="2400" b="1" i="0" u="none" strike="noStrike" dirty="0">
                <a:solidFill>
                  <a:srgbClr val="337AB7"/>
                </a:solidFill>
                <a:effectLst/>
                <a:highlight>
                  <a:srgbClr val="FFFFFF"/>
                </a:highlight>
                <a:latin typeface="Helvetica Neue"/>
                <a:hlinkClick r:id="rId7"/>
              </a:rPr>
              <a:t>$HOSTATTEMPT$</a:t>
            </a:r>
            <a:endParaRPr lang="en-IN" sz="2400" dirty="0"/>
          </a:p>
        </p:txBody>
      </p:sp>
    </p:spTree>
    <p:extLst>
      <p:ext uri="{BB962C8B-B14F-4D97-AF65-F5344CB8AC3E}">
        <p14:creationId xmlns:p14="http://schemas.microsoft.com/office/powerpoint/2010/main" val="1515830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D433-EF37-8D3A-8473-D0CD668B8E75}"/>
              </a:ext>
            </a:extLst>
          </p:cNvPr>
          <p:cNvSpPr>
            <a:spLocks noGrp="1"/>
          </p:cNvSpPr>
          <p:nvPr>
            <p:ph type="title"/>
          </p:nvPr>
        </p:nvSpPr>
        <p:spPr>
          <a:xfrm>
            <a:off x="838200" y="365125"/>
            <a:ext cx="10515600" cy="637765"/>
          </a:xfrm>
        </p:spPr>
        <p:txBody>
          <a:bodyPr>
            <a:normAutofit fontScale="90000"/>
          </a:bodyPr>
          <a:lstStyle/>
          <a:p>
            <a:r>
              <a:rPr lang="en-IN" dirty="0"/>
              <a:t>INSTALLATION</a:t>
            </a:r>
          </a:p>
        </p:txBody>
      </p:sp>
      <p:sp>
        <p:nvSpPr>
          <p:cNvPr id="3" name="Content Placeholder 2">
            <a:extLst>
              <a:ext uri="{FF2B5EF4-FFF2-40B4-BE49-F238E27FC236}">
                <a16:creationId xmlns:a16="http://schemas.microsoft.com/office/drawing/2014/main" id="{3C42895B-AAD1-4758-B62E-4C02F92E6756}"/>
              </a:ext>
            </a:extLst>
          </p:cNvPr>
          <p:cNvSpPr>
            <a:spLocks noGrp="1"/>
          </p:cNvSpPr>
          <p:nvPr>
            <p:ph idx="1"/>
          </p:nvPr>
        </p:nvSpPr>
        <p:spPr>
          <a:xfrm>
            <a:off x="608086" y="1368015"/>
            <a:ext cx="11186652" cy="5489985"/>
          </a:xfrm>
        </p:spPr>
        <p:txBody>
          <a:bodyPr/>
          <a:lstStyle/>
          <a:p>
            <a:r>
              <a:rPr lang="en-IN" dirty="0"/>
              <a:t>Installation on </a:t>
            </a:r>
            <a:r>
              <a:rPr lang="en-IN" dirty="0" err="1"/>
              <a:t>Vmware</a:t>
            </a:r>
            <a:endParaRPr lang="en-IN" dirty="0"/>
          </a:p>
          <a:p>
            <a:pPr marL="0" indent="0">
              <a:buNone/>
            </a:pPr>
            <a:endParaRPr lang="en-IN" dirty="0"/>
          </a:p>
          <a:p>
            <a:r>
              <a:rPr lang="en-IN" dirty="0"/>
              <a:t>Installation on Hyper V</a:t>
            </a:r>
          </a:p>
          <a:p>
            <a:pPr marL="0" indent="0">
              <a:buNone/>
            </a:pPr>
            <a:endParaRPr lang="en-IN" dirty="0"/>
          </a:p>
          <a:p>
            <a:r>
              <a:rPr lang="en-IN" dirty="0"/>
              <a:t>Installation on </a:t>
            </a:r>
            <a:r>
              <a:rPr lang="en-IN" dirty="0" err="1"/>
              <a:t>ESXi</a:t>
            </a:r>
            <a:endParaRPr lang="en-IN" dirty="0"/>
          </a:p>
          <a:p>
            <a:pPr marL="0" indent="0">
              <a:buNone/>
            </a:pPr>
            <a:endParaRPr lang="en-IN" dirty="0"/>
          </a:p>
          <a:p>
            <a:r>
              <a:rPr lang="en-IN" dirty="0"/>
              <a:t>Installation on Linux – Ubuntu/ </a:t>
            </a:r>
            <a:r>
              <a:rPr lang="en-IN" dirty="0" err="1"/>
              <a:t>centOS</a:t>
            </a:r>
            <a:r>
              <a:rPr lang="en-IN" dirty="0"/>
              <a:t>/Debian/RHEL</a:t>
            </a:r>
          </a:p>
        </p:txBody>
      </p:sp>
      <p:pic>
        <p:nvPicPr>
          <p:cNvPr id="5" name="Picture 4">
            <a:extLst>
              <a:ext uri="{FF2B5EF4-FFF2-40B4-BE49-F238E27FC236}">
                <a16:creationId xmlns:a16="http://schemas.microsoft.com/office/drawing/2014/main" id="{79600612-C320-CA59-1915-E085A6766721}"/>
              </a:ext>
            </a:extLst>
          </p:cNvPr>
          <p:cNvPicPr>
            <a:picLocks noChangeAspect="1"/>
          </p:cNvPicPr>
          <p:nvPr/>
        </p:nvPicPr>
        <p:blipFill>
          <a:blip r:embed="rId2"/>
          <a:stretch>
            <a:fillRect/>
          </a:stretch>
        </p:blipFill>
        <p:spPr>
          <a:xfrm>
            <a:off x="10047290" y="296661"/>
            <a:ext cx="1729890" cy="1539373"/>
          </a:xfrm>
          <a:prstGeom prst="rect">
            <a:avLst/>
          </a:prstGeom>
        </p:spPr>
      </p:pic>
      <p:pic>
        <p:nvPicPr>
          <p:cNvPr id="7" name="Picture 6">
            <a:extLst>
              <a:ext uri="{FF2B5EF4-FFF2-40B4-BE49-F238E27FC236}">
                <a16:creationId xmlns:a16="http://schemas.microsoft.com/office/drawing/2014/main" id="{5D10F709-D3F3-8AAB-964C-2E992398E2A1}"/>
              </a:ext>
            </a:extLst>
          </p:cNvPr>
          <p:cNvPicPr>
            <a:picLocks noChangeAspect="1"/>
          </p:cNvPicPr>
          <p:nvPr/>
        </p:nvPicPr>
        <p:blipFill>
          <a:blip r:embed="rId3"/>
          <a:stretch>
            <a:fillRect/>
          </a:stretch>
        </p:blipFill>
        <p:spPr>
          <a:xfrm>
            <a:off x="10542633" y="5113594"/>
            <a:ext cx="1234547" cy="937341"/>
          </a:xfrm>
          <a:prstGeom prst="rect">
            <a:avLst/>
          </a:prstGeom>
        </p:spPr>
      </p:pic>
      <p:pic>
        <p:nvPicPr>
          <p:cNvPr id="9" name="Picture 8">
            <a:extLst>
              <a:ext uri="{FF2B5EF4-FFF2-40B4-BE49-F238E27FC236}">
                <a16:creationId xmlns:a16="http://schemas.microsoft.com/office/drawing/2014/main" id="{259446BC-E84F-594F-6583-A3B0998CCCB4}"/>
              </a:ext>
            </a:extLst>
          </p:cNvPr>
          <p:cNvPicPr>
            <a:picLocks noChangeAspect="1"/>
          </p:cNvPicPr>
          <p:nvPr/>
        </p:nvPicPr>
        <p:blipFill>
          <a:blip r:embed="rId4"/>
          <a:stretch>
            <a:fillRect/>
          </a:stretch>
        </p:blipFill>
        <p:spPr>
          <a:xfrm>
            <a:off x="8523181" y="2544757"/>
            <a:ext cx="769687" cy="891617"/>
          </a:xfrm>
          <a:prstGeom prst="rect">
            <a:avLst/>
          </a:prstGeom>
        </p:spPr>
      </p:pic>
      <p:pic>
        <p:nvPicPr>
          <p:cNvPr id="11" name="Picture 10">
            <a:extLst>
              <a:ext uri="{FF2B5EF4-FFF2-40B4-BE49-F238E27FC236}">
                <a16:creationId xmlns:a16="http://schemas.microsoft.com/office/drawing/2014/main" id="{9C67B974-8891-DCCF-A94C-6A2A2FC1F0BA}"/>
              </a:ext>
            </a:extLst>
          </p:cNvPr>
          <p:cNvPicPr>
            <a:picLocks noChangeAspect="1"/>
          </p:cNvPicPr>
          <p:nvPr/>
        </p:nvPicPr>
        <p:blipFill>
          <a:blip r:embed="rId5"/>
          <a:stretch>
            <a:fillRect/>
          </a:stretch>
        </p:blipFill>
        <p:spPr>
          <a:xfrm>
            <a:off x="9836228" y="2907388"/>
            <a:ext cx="1958510" cy="1486029"/>
          </a:xfrm>
          <a:prstGeom prst="rect">
            <a:avLst/>
          </a:prstGeom>
        </p:spPr>
      </p:pic>
      <p:pic>
        <p:nvPicPr>
          <p:cNvPr id="13" name="Picture 12">
            <a:extLst>
              <a:ext uri="{FF2B5EF4-FFF2-40B4-BE49-F238E27FC236}">
                <a16:creationId xmlns:a16="http://schemas.microsoft.com/office/drawing/2014/main" id="{90070A68-1EA1-25BF-DD10-819824634A4F}"/>
              </a:ext>
            </a:extLst>
          </p:cNvPr>
          <p:cNvPicPr>
            <a:picLocks noChangeAspect="1"/>
          </p:cNvPicPr>
          <p:nvPr/>
        </p:nvPicPr>
        <p:blipFill>
          <a:blip r:embed="rId6"/>
          <a:stretch>
            <a:fillRect/>
          </a:stretch>
        </p:blipFill>
        <p:spPr>
          <a:xfrm>
            <a:off x="7695274" y="898570"/>
            <a:ext cx="1501270" cy="472481"/>
          </a:xfrm>
          <a:prstGeom prst="rect">
            <a:avLst/>
          </a:prstGeom>
        </p:spPr>
      </p:pic>
      <p:pic>
        <p:nvPicPr>
          <p:cNvPr id="15" name="Picture 14">
            <a:extLst>
              <a:ext uri="{FF2B5EF4-FFF2-40B4-BE49-F238E27FC236}">
                <a16:creationId xmlns:a16="http://schemas.microsoft.com/office/drawing/2014/main" id="{8A1EAC68-3EE8-4229-FD41-475AB5D2A6B6}"/>
              </a:ext>
            </a:extLst>
          </p:cNvPr>
          <p:cNvPicPr>
            <a:picLocks noChangeAspect="1"/>
          </p:cNvPicPr>
          <p:nvPr/>
        </p:nvPicPr>
        <p:blipFill>
          <a:blip r:embed="rId7"/>
          <a:stretch>
            <a:fillRect/>
          </a:stretch>
        </p:blipFill>
        <p:spPr>
          <a:xfrm>
            <a:off x="5460261" y="1836034"/>
            <a:ext cx="2270957" cy="823031"/>
          </a:xfrm>
          <a:prstGeom prst="rect">
            <a:avLst/>
          </a:prstGeom>
        </p:spPr>
      </p:pic>
    </p:spTree>
    <p:extLst>
      <p:ext uri="{BB962C8B-B14F-4D97-AF65-F5344CB8AC3E}">
        <p14:creationId xmlns:p14="http://schemas.microsoft.com/office/powerpoint/2010/main" val="26155030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2B53-E7DE-72F8-F24D-C6DBEDBBFFB6}"/>
              </a:ext>
            </a:extLst>
          </p:cNvPr>
          <p:cNvSpPr>
            <a:spLocks noGrp="1"/>
          </p:cNvSpPr>
          <p:nvPr>
            <p:ph type="title"/>
          </p:nvPr>
        </p:nvSpPr>
        <p:spPr>
          <a:xfrm>
            <a:off x="838200" y="365125"/>
            <a:ext cx="10515600" cy="480449"/>
          </a:xfrm>
        </p:spPr>
        <p:txBody>
          <a:bodyPr>
            <a:normAutofit fontScale="90000"/>
          </a:bodyPr>
          <a:lstStyle/>
          <a:p>
            <a:r>
              <a:rPr lang="en-IN" dirty="0"/>
              <a:t>MONITORING WINDOWS</a:t>
            </a:r>
          </a:p>
        </p:txBody>
      </p:sp>
      <p:sp>
        <p:nvSpPr>
          <p:cNvPr id="3" name="Content Placeholder 2">
            <a:extLst>
              <a:ext uri="{FF2B5EF4-FFF2-40B4-BE49-F238E27FC236}">
                <a16:creationId xmlns:a16="http://schemas.microsoft.com/office/drawing/2014/main" id="{59097B86-05BF-4D95-5AC8-86E953366A79}"/>
              </a:ext>
            </a:extLst>
          </p:cNvPr>
          <p:cNvSpPr>
            <a:spLocks noGrp="1"/>
          </p:cNvSpPr>
          <p:nvPr>
            <p:ph idx="1"/>
          </p:nvPr>
        </p:nvSpPr>
        <p:spPr>
          <a:xfrm>
            <a:off x="838200" y="983226"/>
            <a:ext cx="10515600" cy="5193737"/>
          </a:xfrm>
        </p:spPr>
        <p:txBody>
          <a:bodyPr/>
          <a:lstStyle/>
          <a:p>
            <a:pPr algn="l"/>
            <a:r>
              <a:rPr lang="en-US" sz="2400" b="0" i="0" dirty="0">
                <a:solidFill>
                  <a:srgbClr val="333333"/>
                </a:solidFill>
                <a:effectLst/>
                <a:highlight>
                  <a:srgbClr val="FFFFFF"/>
                </a:highlight>
                <a:latin typeface="verdana" panose="020B0604030504040204" pitchFamily="34" charset="0"/>
              </a:rPr>
              <a:t>There are several steps need to follow in order to monitor a new Windows machine</a:t>
            </a:r>
            <a:r>
              <a:rPr lang="en-US" sz="2400" b="0" i="0">
                <a:solidFill>
                  <a:srgbClr val="333333"/>
                </a:solidFill>
                <a:effectLst/>
                <a:highlight>
                  <a:srgbClr val="FFFFFF"/>
                </a:highlight>
                <a:latin typeface="verdana" panose="020B0604030504040204" pitchFamily="34" charset="0"/>
              </a:rPr>
              <a:t>. </a:t>
            </a:r>
            <a:endParaRPr lang="en-US" sz="2400" b="0" i="0" dirty="0">
              <a:solidFill>
                <a:srgbClr val="333333"/>
              </a:solidFill>
              <a:effectLst/>
              <a:highlight>
                <a:srgbClr val="FFFFFF"/>
              </a:highlight>
              <a:latin typeface="verdana" panose="020B0604030504040204" pitchFamily="34" charset="0"/>
            </a:endParaRPr>
          </a:p>
          <a:p>
            <a:pPr algn="l">
              <a:buFont typeface="+mj-lt"/>
              <a:buAutoNum type="arabicPeriod"/>
            </a:pPr>
            <a:r>
              <a:rPr lang="en-US" sz="2400" b="0" i="0" u="none" strike="noStrike" dirty="0">
                <a:solidFill>
                  <a:srgbClr val="4D89F9"/>
                </a:solidFill>
                <a:effectLst/>
                <a:highlight>
                  <a:srgbClr val="FFFFFF"/>
                </a:highlight>
                <a:latin typeface="verdana" panose="020B0604030504040204" pitchFamily="34" charset="0"/>
                <a:hlinkClick r:id="rId2"/>
              </a:rPr>
              <a:t>Installing the NCPA Agent on Windows</a:t>
            </a:r>
            <a:endParaRPr lang="en-US" sz="2400" b="0" i="0" dirty="0">
              <a:solidFill>
                <a:srgbClr val="333333"/>
              </a:solidFill>
              <a:effectLst/>
              <a:highlight>
                <a:srgbClr val="FFFFFF"/>
              </a:highlight>
              <a:latin typeface="verdana" panose="020B0604030504040204" pitchFamily="34" charset="0"/>
            </a:endParaRPr>
          </a:p>
          <a:p>
            <a:pPr algn="l">
              <a:buFont typeface="+mj-lt"/>
              <a:buAutoNum type="arabicPeriod"/>
            </a:pPr>
            <a:r>
              <a:rPr lang="en-US" sz="2400" b="0" i="0" u="none" strike="noStrike" dirty="0">
                <a:solidFill>
                  <a:srgbClr val="4D89F9"/>
                </a:solidFill>
                <a:effectLst/>
                <a:highlight>
                  <a:srgbClr val="FFFFFF"/>
                </a:highlight>
                <a:latin typeface="verdana" panose="020B0604030504040204" pitchFamily="34" charset="0"/>
                <a:hlinkClick r:id="rId3"/>
              </a:rPr>
              <a:t>Configuring NCPA</a:t>
            </a:r>
            <a:endParaRPr lang="en-US" sz="2400" b="0" i="0" dirty="0">
              <a:solidFill>
                <a:srgbClr val="333333"/>
              </a:solidFill>
              <a:effectLst/>
              <a:highlight>
                <a:srgbClr val="FFFFFF"/>
              </a:highlight>
              <a:latin typeface="verdana" panose="020B0604030504040204" pitchFamily="34" charset="0"/>
            </a:endParaRPr>
          </a:p>
          <a:p>
            <a:pPr algn="l">
              <a:buFont typeface="+mj-lt"/>
              <a:buAutoNum type="arabicPeriod"/>
            </a:pPr>
            <a:r>
              <a:rPr lang="en-US" sz="2400" b="0" i="0" u="none" strike="noStrike" dirty="0">
                <a:solidFill>
                  <a:srgbClr val="4D89F9"/>
                </a:solidFill>
                <a:effectLst/>
                <a:highlight>
                  <a:srgbClr val="FFFFFF"/>
                </a:highlight>
                <a:latin typeface="verdana" panose="020B0604030504040204" pitchFamily="34" charset="0"/>
                <a:hlinkClick r:id="rId4"/>
              </a:rPr>
              <a:t>Start Monitoring</a:t>
            </a:r>
            <a:endParaRPr lang="en-US" sz="2400" b="0" i="0" dirty="0">
              <a:solidFill>
                <a:srgbClr val="333333"/>
              </a:solidFill>
              <a:effectLst/>
              <a:highlight>
                <a:srgbClr val="FFFFFF"/>
              </a:highlight>
              <a:latin typeface="verdana" panose="020B0604030504040204" pitchFamily="34" charset="0"/>
            </a:endParaRPr>
          </a:p>
          <a:p>
            <a:pPr marL="742950" lvl="1" indent="-285750" algn="l">
              <a:buFont typeface="Arial" panose="020B0604020202020204" pitchFamily="34" charset="0"/>
              <a:buChar char="•"/>
            </a:pPr>
            <a:r>
              <a:rPr lang="en-US" b="0" i="0" u="none" strike="noStrike" dirty="0">
                <a:solidFill>
                  <a:srgbClr val="4D89F9"/>
                </a:solidFill>
                <a:effectLst/>
                <a:highlight>
                  <a:srgbClr val="FFFFFF"/>
                </a:highlight>
                <a:latin typeface="verdana" panose="020B0604030504040204" pitchFamily="34" charset="0"/>
                <a:hlinkClick r:id="rId5"/>
              </a:rPr>
              <a:t>Active Checks (check_ncpa.py)</a:t>
            </a:r>
            <a:endParaRPr lang="en-US" b="0" i="0" dirty="0">
              <a:solidFill>
                <a:srgbClr val="333333"/>
              </a:solidFill>
              <a:effectLst/>
              <a:highlight>
                <a:srgbClr val="FFFFFF"/>
              </a:highlight>
              <a:latin typeface="verdana" panose="020B0604030504040204" pitchFamily="34" charset="0"/>
            </a:endParaRPr>
          </a:p>
          <a:p>
            <a:pPr marL="1143000" lvl="2" indent="-228600" algn="l">
              <a:buFont typeface="Arial" panose="020B0604020202020204" pitchFamily="34" charset="0"/>
              <a:buChar char="•"/>
            </a:pPr>
            <a:r>
              <a:rPr lang="en-US" b="0" i="0" dirty="0">
                <a:solidFill>
                  <a:srgbClr val="333333"/>
                </a:solidFill>
                <a:effectLst/>
                <a:highlight>
                  <a:srgbClr val="FFFFFF"/>
                </a:highlight>
                <a:latin typeface="verdana" panose="020B0604030504040204" pitchFamily="34" charset="0"/>
              </a:rPr>
              <a:t>Installing the check_ncpa.py plugin</a:t>
            </a:r>
          </a:p>
          <a:p>
            <a:pPr marL="1143000" lvl="2" indent="-228600" algn="l">
              <a:buFont typeface="Arial" panose="020B0604020202020204" pitchFamily="34" charset="0"/>
              <a:buChar char="•"/>
            </a:pPr>
            <a:r>
              <a:rPr lang="en-US" b="0" i="0" dirty="0">
                <a:solidFill>
                  <a:srgbClr val="333333"/>
                </a:solidFill>
                <a:effectLst/>
                <a:highlight>
                  <a:srgbClr val="FFFFFF"/>
                </a:highlight>
                <a:latin typeface="verdana" panose="020B0604030504040204" pitchFamily="34" charset="0"/>
              </a:rPr>
              <a:t>Creating new command, host and service definitions for monitoring the Windows machine</a:t>
            </a:r>
          </a:p>
          <a:p>
            <a:pPr marL="1143000" lvl="2" indent="-228600" algn="l">
              <a:buFont typeface="Arial" panose="020B0604020202020204" pitchFamily="34" charset="0"/>
              <a:buChar char="•"/>
            </a:pPr>
            <a:r>
              <a:rPr lang="en-US" b="0" i="0" dirty="0">
                <a:solidFill>
                  <a:srgbClr val="333333"/>
                </a:solidFill>
                <a:effectLst/>
                <a:highlight>
                  <a:srgbClr val="FFFFFF"/>
                </a:highlight>
                <a:latin typeface="verdana" panose="020B0604030504040204" pitchFamily="34" charset="0"/>
              </a:rPr>
              <a:t>Restarting the Nagios daemon</a:t>
            </a:r>
          </a:p>
          <a:p>
            <a:pPr marL="742950" lvl="1" indent="-285750" algn="l">
              <a:buFont typeface="Arial" panose="020B0604020202020204" pitchFamily="34" charset="0"/>
              <a:buChar char="•"/>
            </a:pPr>
            <a:r>
              <a:rPr lang="en-US" b="0" i="0" u="none" strike="noStrike" dirty="0">
                <a:solidFill>
                  <a:srgbClr val="4D89F9"/>
                </a:solidFill>
                <a:effectLst/>
                <a:highlight>
                  <a:srgbClr val="FFFFFF"/>
                </a:highlight>
                <a:latin typeface="verdana" panose="020B0604030504040204" pitchFamily="34" charset="0"/>
                <a:hlinkClick r:id="rId6"/>
              </a:rPr>
              <a:t>Passive Checks (NRDP)</a:t>
            </a:r>
            <a:endParaRPr lang="en-US" b="0" i="0" dirty="0">
              <a:solidFill>
                <a:srgbClr val="333333"/>
              </a:solidFill>
              <a:effectLst/>
              <a:highlight>
                <a:srgbClr val="FFFFFF"/>
              </a:highlight>
              <a:latin typeface="verdana" panose="020B0604030504040204" pitchFamily="34" charset="0"/>
            </a:endParaRPr>
          </a:p>
          <a:p>
            <a:pPr marL="1143000" lvl="2" indent="-228600" algn="l">
              <a:buFont typeface="Arial" panose="020B0604020202020204" pitchFamily="34" charset="0"/>
              <a:buChar char="•"/>
            </a:pPr>
            <a:r>
              <a:rPr lang="en-US" b="0" i="0" dirty="0">
                <a:solidFill>
                  <a:srgbClr val="333333"/>
                </a:solidFill>
                <a:effectLst/>
                <a:highlight>
                  <a:srgbClr val="FFFFFF"/>
                </a:highlight>
                <a:latin typeface="verdana" panose="020B0604030504040204" pitchFamily="34" charset="0"/>
              </a:rPr>
              <a:t>Add checks to your </a:t>
            </a:r>
            <a:r>
              <a:rPr lang="en-US" b="0" i="0" dirty="0" err="1">
                <a:solidFill>
                  <a:srgbClr val="333333"/>
                </a:solidFill>
                <a:effectLst/>
                <a:highlight>
                  <a:srgbClr val="FFFFFF"/>
                </a:highlight>
                <a:latin typeface="verdana" panose="020B0604030504040204" pitchFamily="34" charset="0"/>
              </a:rPr>
              <a:t>ncpa</a:t>
            </a:r>
            <a:r>
              <a:rPr lang="en-US" b="0" i="0" dirty="0">
                <a:solidFill>
                  <a:srgbClr val="333333"/>
                </a:solidFill>
                <a:effectLst/>
                <a:highlight>
                  <a:srgbClr val="FFFFFF"/>
                </a:highlight>
                <a:latin typeface="verdana" panose="020B0604030504040204" pitchFamily="34" charset="0"/>
              </a:rPr>
              <a:t> configuration</a:t>
            </a:r>
          </a:p>
          <a:p>
            <a:pPr marL="1143000" lvl="2" indent="-228600" algn="l">
              <a:buFont typeface="Arial" panose="020B0604020202020204" pitchFamily="34" charset="0"/>
              <a:buChar char="•"/>
            </a:pPr>
            <a:r>
              <a:rPr lang="en-US" b="0" i="0" dirty="0">
                <a:solidFill>
                  <a:srgbClr val="333333"/>
                </a:solidFill>
                <a:effectLst/>
                <a:highlight>
                  <a:srgbClr val="FFFFFF"/>
                </a:highlight>
                <a:latin typeface="verdana" panose="020B0604030504040204" pitchFamily="34" charset="0"/>
              </a:rPr>
              <a:t>Configure your NRDP settings</a:t>
            </a:r>
          </a:p>
          <a:p>
            <a:endParaRPr lang="en-IN" dirty="0"/>
          </a:p>
        </p:txBody>
      </p:sp>
    </p:spTree>
    <p:extLst>
      <p:ext uri="{BB962C8B-B14F-4D97-AF65-F5344CB8AC3E}">
        <p14:creationId xmlns:p14="http://schemas.microsoft.com/office/powerpoint/2010/main" val="23477012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ED03-7CCA-ABEE-DDFB-10D7BA5982D9}"/>
              </a:ext>
            </a:extLst>
          </p:cNvPr>
          <p:cNvSpPr>
            <a:spLocks noGrp="1"/>
          </p:cNvSpPr>
          <p:nvPr>
            <p:ph type="title"/>
          </p:nvPr>
        </p:nvSpPr>
        <p:spPr>
          <a:xfrm>
            <a:off x="838200" y="365126"/>
            <a:ext cx="10515600" cy="529610"/>
          </a:xfrm>
        </p:spPr>
        <p:txBody>
          <a:bodyPr>
            <a:normAutofit fontScale="90000"/>
          </a:bodyPr>
          <a:lstStyle/>
          <a:p>
            <a:r>
              <a:rPr lang="en-IN" dirty="0"/>
              <a:t>CONFIGURATION WIZARD</a:t>
            </a:r>
          </a:p>
        </p:txBody>
      </p:sp>
      <p:pic>
        <p:nvPicPr>
          <p:cNvPr id="4" name="Content Placeholder 3">
            <a:extLst>
              <a:ext uri="{FF2B5EF4-FFF2-40B4-BE49-F238E27FC236}">
                <a16:creationId xmlns:a16="http://schemas.microsoft.com/office/drawing/2014/main" id="{68943B92-23AC-9C88-B727-32034134E00A}"/>
              </a:ext>
            </a:extLst>
          </p:cNvPr>
          <p:cNvPicPr>
            <a:picLocks noGrp="1" noChangeAspect="1"/>
          </p:cNvPicPr>
          <p:nvPr>
            <p:ph idx="1"/>
          </p:nvPr>
        </p:nvPicPr>
        <p:blipFill>
          <a:blip r:embed="rId3"/>
          <a:stretch>
            <a:fillRect/>
          </a:stretch>
        </p:blipFill>
        <p:spPr>
          <a:xfrm>
            <a:off x="950827" y="1037202"/>
            <a:ext cx="6590515" cy="2568163"/>
          </a:xfrm>
          <a:prstGeom prst="rect">
            <a:avLst/>
          </a:prstGeom>
        </p:spPr>
      </p:pic>
      <p:pic>
        <p:nvPicPr>
          <p:cNvPr id="5" name="Picture 4">
            <a:extLst>
              <a:ext uri="{FF2B5EF4-FFF2-40B4-BE49-F238E27FC236}">
                <a16:creationId xmlns:a16="http://schemas.microsoft.com/office/drawing/2014/main" id="{2F17E9AD-2973-A9E8-D8CF-E425F14D0B57}"/>
              </a:ext>
            </a:extLst>
          </p:cNvPr>
          <p:cNvPicPr>
            <a:picLocks noChangeAspect="1"/>
          </p:cNvPicPr>
          <p:nvPr/>
        </p:nvPicPr>
        <p:blipFill>
          <a:blip r:embed="rId4"/>
          <a:stretch>
            <a:fillRect/>
          </a:stretch>
        </p:blipFill>
        <p:spPr>
          <a:xfrm>
            <a:off x="950827" y="4066151"/>
            <a:ext cx="3922395" cy="1301750"/>
          </a:xfrm>
          <a:prstGeom prst="rect">
            <a:avLst/>
          </a:prstGeom>
        </p:spPr>
      </p:pic>
      <p:pic>
        <p:nvPicPr>
          <p:cNvPr id="6" name="Picture 5">
            <a:extLst>
              <a:ext uri="{FF2B5EF4-FFF2-40B4-BE49-F238E27FC236}">
                <a16:creationId xmlns:a16="http://schemas.microsoft.com/office/drawing/2014/main" id="{C6BBCC32-5E93-2070-9EAC-196412A54002}"/>
              </a:ext>
            </a:extLst>
          </p:cNvPr>
          <p:cNvPicPr>
            <a:picLocks noChangeAspect="1"/>
          </p:cNvPicPr>
          <p:nvPr/>
        </p:nvPicPr>
        <p:blipFill>
          <a:blip r:embed="rId5"/>
          <a:stretch>
            <a:fillRect/>
          </a:stretch>
        </p:blipFill>
        <p:spPr>
          <a:xfrm>
            <a:off x="5714693" y="3747831"/>
            <a:ext cx="5010150" cy="2527300"/>
          </a:xfrm>
          <a:prstGeom prst="rect">
            <a:avLst/>
          </a:prstGeom>
        </p:spPr>
      </p:pic>
    </p:spTree>
    <p:extLst>
      <p:ext uri="{BB962C8B-B14F-4D97-AF65-F5344CB8AC3E}">
        <p14:creationId xmlns:p14="http://schemas.microsoft.com/office/powerpoint/2010/main" val="3097512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55AB-36EF-AB1B-FD13-98ECF504C9B6}"/>
              </a:ext>
            </a:extLst>
          </p:cNvPr>
          <p:cNvSpPr>
            <a:spLocks noGrp="1"/>
          </p:cNvSpPr>
          <p:nvPr>
            <p:ph type="title"/>
          </p:nvPr>
        </p:nvSpPr>
        <p:spPr>
          <a:xfrm>
            <a:off x="838200" y="365126"/>
            <a:ext cx="10515600" cy="873740"/>
          </a:xfrm>
        </p:spPr>
        <p:txBody>
          <a:bodyPr/>
          <a:lstStyle/>
          <a:p>
            <a:r>
              <a:rPr lang="en-IN" dirty="0"/>
              <a:t>INSTALLATION</a:t>
            </a:r>
          </a:p>
        </p:txBody>
      </p:sp>
      <p:sp>
        <p:nvSpPr>
          <p:cNvPr id="3" name="Content Placeholder 2">
            <a:extLst>
              <a:ext uri="{FF2B5EF4-FFF2-40B4-BE49-F238E27FC236}">
                <a16:creationId xmlns:a16="http://schemas.microsoft.com/office/drawing/2014/main" id="{556599AC-BD34-0931-C201-5E3BFEFC769D}"/>
              </a:ext>
            </a:extLst>
          </p:cNvPr>
          <p:cNvSpPr>
            <a:spLocks noGrp="1"/>
          </p:cNvSpPr>
          <p:nvPr>
            <p:ph idx="1"/>
          </p:nvPr>
        </p:nvSpPr>
        <p:spPr>
          <a:xfrm>
            <a:off x="838199" y="1238866"/>
            <a:ext cx="10921181" cy="5254008"/>
          </a:xfrm>
        </p:spPr>
        <p:txBody>
          <a:bodyPr/>
          <a:lstStyle/>
          <a:p>
            <a:endParaRPr lang="en-IN" dirty="0"/>
          </a:p>
          <a:p>
            <a:endParaRPr lang="en-IN" dirty="0"/>
          </a:p>
          <a:p>
            <a:endParaRPr lang="en-IN" dirty="0"/>
          </a:p>
          <a:p>
            <a:endParaRPr lang="en-IN" dirty="0"/>
          </a:p>
          <a:p>
            <a:r>
              <a:rPr lang="en-IN" dirty="0"/>
              <a:t>INSTALLATION METHOD IN MICROSOFT  365 SLIDES</a:t>
            </a:r>
          </a:p>
        </p:txBody>
      </p:sp>
    </p:spTree>
    <p:extLst>
      <p:ext uri="{BB962C8B-B14F-4D97-AF65-F5344CB8AC3E}">
        <p14:creationId xmlns:p14="http://schemas.microsoft.com/office/powerpoint/2010/main" val="32365163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9932-C5DC-26F7-E920-EAD7BA19272B}"/>
              </a:ext>
            </a:extLst>
          </p:cNvPr>
          <p:cNvSpPr>
            <a:spLocks noGrp="1"/>
          </p:cNvSpPr>
          <p:nvPr>
            <p:ph type="title"/>
          </p:nvPr>
        </p:nvSpPr>
        <p:spPr>
          <a:xfrm>
            <a:off x="7610169" y="1659118"/>
            <a:ext cx="10515600" cy="726256"/>
          </a:xfrm>
        </p:spPr>
        <p:txBody>
          <a:bodyPr>
            <a:normAutofit/>
          </a:bodyPr>
          <a:lstStyle/>
          <a:p>
            <a:r>
              <a:rPr lang="en-IN" sz="4000" dirty="0"/>
              <a:t>CAPACITY PLANNING</a:t>
            </a:r>
          </a:p>
        </p:txBody>
      </p:sp>
      <p:pic>
        <p:nvPicPr>
          <p:cNvPr id="5" name="Content Placeholder 4">
            <a:extLst>
              <a:ext uri="{FF2B5EF4-FFF2-40B4-BE49-F238E27FC236}">
                <a16:creationId xmlns:a16="http://schemas.microsoft.com/office/drawing/2014/main" id="{2A296A50-F571-A822-DF79-3A7B12FD9F3E}"/>
              </a:ext>
            </a:extLst>
          </p:cNvPr>
          <p:cNvPicPr>
            <a:picLocks noGrp="1" noChangeAspect="1"/>
          </p:cNvPicPr>
          <p:nvPr>
            <p:ph idx="1"/>
          </p:nvPr>
        </p:nvPicPr>
        <p:blipFill>
          <a:blip r:embed="rId2"/>
          <a:stretch>
            <a:fillRect/>
          </a:stretch>
        </p:blipFill>
        <p:spPr>
          <a:xfrm>
            <a:off x="0" y="0"/>
            <a:ext cx="7610168" cy="3476361"/>
          </a:xfrm>
        </p:spPr>
      </p:pic>
      <p:sp>
        <p:nvSpPr>
          <p:cNvPr id="7" name="TextBox 6">
            <a:extLst>
              <a:ext uri="{FF2B5EF4-FFF2-40B4-BE49-F238E27FC236}">
                <a16:creationId xmlns:a16="http://schemas.microsoft.com/office/drawing/2014/main" id="{5D802B4F-C56D-EC18-B37C-8E2C85B148B7}"/>
              </a:ext>
            </a:extLst>
          </p:cNvPr>
          <p:cNvSpPr txBox="1"/>
          <p:nvPr/>
        </p:nvSpPr>
        <p:spPr>
          <a:xfrm>
            <a:off x="-86246" y="4931276"/>
            <a:ext cx="6096000" cy="369332"/>
          </a:xfrm>
          <a:prstGeom prst="rect">
            <a:avLst/>
          </a:prstGeom>
          <a:noFill/>
        </p:spPr>
        <p:txBody>
          <a:bodyPr wrap="square">
            <a:spAutoFit/>
          </a:bodyPr>
          <a:lstStyle/>
          <a:p>
            <a:r>
              <a:rPr lang="en-IN" dirty="0"/>
              <a:t>Admin &gt; System Config &gt; License Information</a:t>
            </a:r>
          </a:p>
        </p:txBody>
      </p:sp>
      <p:pic>
        <p:nvPicPr>
          <p:cNvPr id="8" name="Picture 7">
            <a:extLst>
              <a:ext uri="{FF2B5EF4-FFF2-40B4-BE49-F238E27FC236}">
                <a16:creationId xmlns:a16="http://schemas.microsoft.com/office/drawing/2014/main" id="{8F461C18-30DE-D8BF-88DF-C3E19E9D2D3E}"/>
              </a:ext>
            </a:extLst>
          </p:cNvPr>
          <p:cNvPicPr>
            <a:picLocks noChangeAspect="1"/>
          </p:cNvPicPr>
          <p:nvPr/>
        </p:nvPicPr>
        <p:blipFill>
          <a:blip r:embed="rId3"/>
          <a:stretch>
            <a:fillRect/>
          </a:stretch>
        </p:blipFill>
        <p:spPr>
          <a:xfrm>
            <a:off x="4424517" y="3743217"/>
            <a:ext cx="7767483" cy="3114783"/>
          </a:xfrm>
          <a:prstGeom prst="rect">
            <a:avLst/>
          </a:prstGeom>
        </p:spPr>
      </p:pic>
    </p:spTree>
    <p:extLst>
      <p:ext uri="{BB962C8B-B14F-4D97-AF65-F5344CB8AC3E}">
        <p14:creationId xmlns:p14="http://schemas.microsoft.com/office/powerpoint/2010/main" val="2287670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E964-799E-0A61-E341-F167641523D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A5FF9F6-C6ED-C4DF-8120-BD4905DFB487}"/>
              </a:ext>
            </a:extLst>
          </p:cNvPr>
          <p:cNvSpPr>
            <a:spLocks noGrp="1"/>
          </p:cNvSpPr>
          <p:nvPr>
            <p:ph idx="1"/>
          </p:nvPr>
        </p:nvSpPr>
        <p:spPr/>
        <p:txBody>
          <a:bodyPr/>
          <a:lstStyle/>
          <a:p>
            <a:endParaRPr lang="en-IN" dirty="0"/>
          </a:p>
        </p:txBody>
      </p:sp>
      <p:pic>
        <p:nvPicPr>
          <p:cNvPr id="7" name="Picture 6">
            <a:extLst>
              <a:ext uri="{FF2B5EF4-FFF2-40B4-BE49-F238E27FC236}">
                <a16:creationId xmlns:a16="http://schemas.microsoft.com/office/drawing/2014/main" id="{8C33087F-8CA2-5421-423E-D7ABE5C6DBDD}"/>
              </a:ext>
            </a:extLst>
          </p:cNvPr>
          <p:cNvPicPr>
            <a:picLocks noChangeAspect="1"/>
          </p:cNvPicPr>
          <p:nvPr/>
        </p:nvPicPr>
        <p:blipFill>
          <a:blip r:embed="rId2"/>
          <a:stretch>
            <a:fillRect/>
          </a:stretch>
        </p:blipFill>
        <p:spPr>
          <a:xfrm>
            <a:off x="112777" y="215675"/>
            <a:ext cx="8716591" cy="3219899"/>
          </a:xfrm>
          <a:prstGeom prst="rect">
            <a:avLst/>
          </a:prstGeom>
        </p:spPr>
      </p:pic>
      <p:pic>
        <p:nvPicPr>
          <p:cNvPr id="8" name="Picture 7">
            <a:extLst>
              <a:ext uri="{FF2B5EF4-FFF2-40B4-BE49-F238E27FC236}">
                <a16:creationId xmlns:a16="http://schemas.microsoft.com/office/drawing/2014/main" id="{56E75556-B267-23C8-5051-0135B6E579E3}"/>
              </a:ext>
            </a:extLst>
          </p:cNvPr>
          <p:cNvPicPr>
            <a:picLocks noChangeAspect="1"/>
          </p:cNvPicPr>
          <p:nvPr/>
        </p:nvPicPr>
        <p:blipFill>
          <a:blip r:embed="rId3"/>
          <a:stretch>
            <a:fillRect/>
          </a:stretch>
        </p:blipFill>
        <p:spPr>
          <a:xfrm>
            <a:off x="4038893" y="3570511"/>
            <a:ext cx="8040330" cy="2972379"/>
          </a:xfrm>
          <a:prstGeom prst="rect">
            <a:avLst/>
          </a:prstGeom>
        </p:spPr>
      </p:pic>
    </p:spTree>
    <p:extLst>
      <p:ext uri="{BB962C8B-B14F-4D97-AF65-F5344CB8AC3E}">
        <p14:creationId xmlns:p14="http://schemas.microsoft.com/office/powerpoint/2010/main" val="1132487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10181</TotalTime>
  <Words>3348</Words>
  <Application>Microsoft Office PowerPoint</Application>
  <PresentationFormat>Widescreen</PresentationFormat>
  <Paragraphs>464</Paragraphs>
  <Slides>136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136</vt:i4>
      </vt:variant>
    </vt:vector>
  </HeadingPairs>
  <TitlesOfParts>
    <vt:vector size="144" baseType="lpstr">
      <vt:lpstr>Arial</vt:lpstr>
      <vt:lpstr>Calibri</vt:lpstr>
      <vt:lpstr>Calibri Light</vt:lpstr>
      <vt:lpstr>Google Sans</vt:lpstr>
      <vt:lpstr>Helvetica Neue</vt:lpstr>
      <vt:lpstr>verdana</vt:lpstr>
      <vt:lpstr>Office Theme</vt:lpstr>
      <vt:lpstr>Custom Design</vt:lpstr>
      <vt:lpstr>REMOTE INFRASTRUCTURE MANAGEMENT</vt:lpstr>
      <vt:lpstr>INTRODUCTION</vt:lpstr>
      <vt:lpstr>WHY CONTINUOUS MONITORING?</vt:lpstr>
      <vt:lpstr>WHAT IS CONTINUOUS MONITORING</vt:lpstr>
      <vt:lpstr>Nagios  </vt:lpstr>
      <vt:lpstr>NAGIOS ARCHITECTURE</vt:lpstr>
      <vt:lpstr>WORKFLOW</vt:lpstr>
      <vt:lpstr> FEATURES</vt:lpstr>
      <vt:lpstr>NAGIOS PLUGINS</vt:lpstr>
      <vt:lpstr>PowerPoint Presentation</vt:lpstr>
      <vt:lpstr>PARENT/CHILD RELATIONSHIP</vt:lpstr>
      <vt:lpstr>INSTALLATION</vt:lpstr>
      <vt:lpstr>TERMINOLOGY</vt:lpstr>
      <vt:lpstr>OBJECT – VARIOUS ELEMENT OF MONITORING </vt:lpstr>
      <vt:lpstr>OBJECT TYPE</vt:lpstr>
      <vt:lpstr>HOST DEFINITION</vt:lpstr>
      <vt:lpstr>HOST DEFINITION FOR ABOVE EXAMPLE</vt:lpstr>
      <vt:lpstr>EXAMPLE OF HOST DEFINITION</vt:lpstr>
      <vt:lpstr>HOST GROUP DEFINITON</vt:lpstr>
      <vt:lpstr>SERVICE DEFINITION</vt:lpstr>
      <vt:lpstr>SERVICE DEFINITION</vt:lpstr>
      <vt:lpstr>SERVICE GROUP DEFINITION</vt:lpstr>
      <vt:lpstr>CONTACT DEFINITION</vt:lpstr>
      <vt:lpstr>CONTACT GROUP DEFINITION</vt:lpstr>
      <vt:lpstr>TIME PERIOD DEFINITION</vt:lpstr>
      <vt:lpstr>COMMAND DEFINITION</vt:lpstr>
      <vt:lpstr>SERVICE DEPENDENCY DEFINITION</vt:lpstr>
      <vt:lpstr>SERVICE ESCALATION</vt:lpstr>
      <vt:lpstr>REACHABILITY LOGIC</vt:lpstr>
      <vt:lpstr>SERVICE DEPENDENCY</vt:lpstr>
      <vt:lpstr>USE CASE - OBJECT</vt:lpstr>
      <vt:lpstr>TRY IT…</vt:lpstr>
      <vt:lpstr>SERVICE DEFINING – WEB SERVER</vt:lpstr>
      <vt:lpstr>HOST , SERVICE GROUP</vt:lpstr>
      <vt:lpstr>TIME PERIOD </vt:lpstr>
      <vt:lpstr>SPECIFYING DEPENDENCY</vt:lpstr>
      <vt:lpstr>MAKING CONFIGURATION SIMPLE</vt:lpstr>
      <vt:lpstr>OBJECT INHERITANCE</vt:lpstr>
      <vt:lpstr>ACTIVE Vs PASSIVE</vt:lpstr>
      <vt:lpstr>PREDECTIVE DEPENDENCY CHECK</vt:lpstr>
      <vt:lpstr>ACTIVE VS PASSIVE</vt:lpstr>
      <vt:lpstr>USE CASES</vt:lpstr>
      <vt:lpstr>ENABLING PASSIVE CHECK</vt:lpstr>
      <vt:lpstr>NRDP – SERVER SIDE</vt:lpstr>
      <vt:lpstr>NRDP-CLIENT SIDE</vt:lpstr>
      <vt:lpstr>VOLATILITY</vt:lpstr>
      <vt:lpstr>VOLATILITY</vt:lpstr>
      <vt:lpstr>STATE STALKING</vt:lpstr>
      <vt:lpstr>STATE STALKING</vt:lpstr>
      <vt:lpstr>STATE STALKING</vt:lpstr>
      <vt:lpstr>FRESHNESS</vt:lpstr>
      <vt:lpstr>FRESHNESS</vt:lpstr>
      <vt:lpstr>EX-1:AIRPLANE CALL BUTTON</vt:lpstr>
      <vt:lpstr>EXAMPLE 1</vt:lpstr>
      <vt:lpstr>EXAMPLE 1</vt:lpstr>
      <vt:lpstr>EXAMPLE 1</vt:lpstr>
      <vt:lpstr>EXAMPLE 2 : BACKUP MONITORING</vt:lpstr>
      <vt:lpstr>EXAMPLE 2</vt:lpstr>
      <vt:lpstr>EXAMPLE 2</vt:lpstr>
      <vt:lpstr>EXAMPLE 2</vt:lpstr>
      <vt:lpstr>SAMPLE OUTPUT OF AIRPLANE CALL BUTTON</vt:lpstr>
      <vt:lpstr>OTHER CASES:</vt:lpstr>
      <vt:lpstr>SOFT STATE</vt:lpstr>
      <vt:lpstr>HARD STATE - $SERVICESTATETYPE$, $HOSTSTATETYPE$ </vt:lpstr>
      <vt:lpstr>STATE - max_check_attempts = 3 </vt:lpstr>
      <vt:lpstr>EXAMPLE</vt:lpstr>
      <vt:lpstr>PowerPoint Presentation</vt:lpstr>
      <vt:lpstr>PowerPoint Presentation</vt:lpstr>
      <vt:lpstr>SERVICE STATE DIAGRAM</vt:lpstr>
      <vt:lpstr>LOCAL CHECK</vt:lpstr>
      <vt:lpstr>REMOTE CHECK</vt:lpstr>
      <vt:lpstr>USING NOTIFICATION ESCALATION</vt:lpstr>
      <vt:lpstr>MACROS</vt:lpstr>
      <vt:lpstr>PowerPoint Presentation</vt:lpstr>
      <vt:lpstr>Host Address Macro </vt:lpstr>
      <vt:lpstr>Command Argument Macros </vt:lpstr>
      <vt:lpstr>Command Argument Macros</vt:lpstr>
      <vt:lpstr>MACROS VALIDITY</vt:lpstr>
      <vt:lpstr>HOST MACROS</vt:lpstr>
      <vt:lpstr>ON-DEMAND MACROS</vt:lpstr>
      <vt:lpstr>ON-DEMAND GROUP MACROS</vt:lpstr>
      <vt:lpstr>CUSTOM OBJECT VARIABLE</vt:lpstr>
      <vt:lpstr>EXAMPLE</vt:lpstr>
      <vt:lpstr>Custom Variables As Macros </vt:lpstr>
      <vt:lpstr>CUSTOM VARIABLE MACROS</vt:lpstr>
      <vt:lpstr>SYSTEM MACRO - their values are inherited from object definitions</vt:lpstr>
      <vt:lpstr>CONFIGURATION</vt:lpstr>
      <vt:lpstr>Edit User Macros</vt:lpstr>
      <vt:lpstr>SYSTEM MACROS</vt:lpstr>
      <vt:lpstr>CREATE NEW USER MACRO</vt:lpstr>
      <vt:lpstr>EVENT HANDLER </vt:lpstr>
      <vt:lpstr>Event Handler Types</vt:lpstr>
      <vt:lpstr>Writing Event Handler Commands</vt:lpstr>
      <vt:lpstr>INSTALLATION</vt:lpstr>
      <vt:lpstr>MONITORING WINDOWS</vt:lpstr>
      <vt:lpstr>CONFIGURATION WIZARD</vt:lpstr>
      <vt:lpstr>INSTALLATION</vt:lpstr>
      <vt:lpstr>CAPACITY PLANNING</vt:lpstr>
      <vt:lpstr>PowerPoint Presentation</vt:lpstr>
      <vt:lpstr>PowerPoint Presentation</vt:lpstr>
      <vt:lpstr>REPORT</vt:lpstr>
      <vt:lpstr>REDUNDANT MONITORING</vt:lpstr>
      <vt:lpstr>PowerPoint Presentation</vt:lpstr>
      <vt:lpstr>FAILOVER MONITORING</vt:lpstr>
      <vt:lpstr>INBOUND, OUTBOUND TRANSFER CHECK</vt:lpstr>
      <vt:lpstr>NRDP TOKEN</vt:lpstr>
      <vt:lpstr>NSCA CONFIGURATION</vt:lpstr>
      <vt:lpstr>FIREWALL CONFIGURATION</vt:lpstr>
      <vt:lpstr>PowerPoint Presentation</vt:lpstr>
      <vt:lpstr>PowerPoint Presentation</vt:lpstr>
      <vt:lpstr>PowerPoint Presentation</vt:lpstr>
      <vt:lpstr>MRTG- GRAPH</vt:lpstr>
      <vt:lpstr>PowerPoint Presentation</vt:lpstr>
      <vt:lpstr>CACTI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RRD</vt:lpstr>
      <vt:lpstr>PowerPoint Presentation</vt:lpstr>
      <vt:lpstr>PowerPoint Presentation</vt:lpstr>
      <vt:lpstr>PowerPoint Presentation</vt:lpstr>
      <vt:lpstr>RRA:AVERAGE:0.5:1:8928</vt:lpstr>
      <vt:lpstr>PowerPoint Presentation</vt:lpstr>
      <vt:lpstr>PowerPoint Presentation</vt:lpstr>
      <vt:lpstr>PowerPoint Presentation</vt:lpstr>
      <vt:lpstr>PowerPoint Presentation</vt:lpstr>
      <vt:lpstr>PowerPoint Presentation</vt:lpstr>
      <vt:lpstr>Hash=password+salt (algorithm)+pepper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Pavithra S</dc:creator>
  <cp:lastModifiedBy>Pavithra S</cp:lastModifiedBy>
  <cp:revision>4</cp:revision>
  <dcterms:created xsi:type="dcterms:W3CDTF">2024-06-25T10:12:08Z</dcterms:created>
  <dcterms:modified xsi:type="dcterms:W3CDTF">2025-09-14T07:47:19Z</dcterms:modified>
</cp:coreProperties>
</file>